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Nunito"/>
      <p:regular r:id="rId28"/>
      <p:bold r:id="rId29"/>
      <p:italic r:id="rId30"/>
      <p:boldItalic r:id="rId31"/>
    </p:embeddedFont>
    <p:embeddedFont>
      <p:font typeface="Amatic SC"/>
      <p:regular r:id="rId32"/>
      <p:bold r:id="rId33"/>
    </p:embeddedFont>
    <p:embeddedFont>
      <p:font typeface="Short Stack"/>
      <p:regular r:id="rId34"/>
    </p:embeddedFont>
    <p:embeddedFont>
      <p:font typeface="Quicksand"/>
      <p:regular r:id="rId35"/>
      <p:bold r:id="rId36"/>
    </p:embeddedFont>
    <p:embeddedFont>
      <p:font typeface="Roboto Mon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Nunito-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6.xml"/><Relationship Id="rId33" Type="http://schemas.openxmlformats.org/officeDocument/2006/relationships/font" Target="fonts/AmaticSC-bold.fntdata"/><Relationship Id="rId10" Type="http://schemas.openxmlformats.org/officeDocument/2006/relationships/slide" Target="slides/slide5.xml"/><Relationship Id="rId32" Type="http://schemas.openxmlformats.org/officeDocument/2006/relationships/font" Target="fonts/AmaticSC-regular.fntdata"/><Relationship Id="rId13" Type="http://schemas.openxmlformats.org/officeDocument/2006/relationships/slide" Target="slides/slide8.xml"/><Relationship Id="rId35" Type="http://schemas.openxmlformats.org/officeDocument/2006/relationships/font" Target="fonts/Quicksand-regular.fntdata"/><Relationship Id="rId12" Type="http://schemas.openxmlformats.org/officeDocument/2006/relationships/slide" Target="slides/slide7.xml"/><Relationship Id="rId34" Type="http://schemas.openxmlformats.org/officeDocument/2006/relationships/font" Target="fonts/ShortStack-regular.fntdata"/><Relationship Id="rId15" Type="http://schemas.openxmlformats.org/officeDocument/2006/relationships/slide" Target="slides/slide10.xml"/><Relationship Id="rId37" Type="http://schemas.openxmlformats.org/officeDocument/2006/relationships/font" Target="fonts/RobotoMono-regular.fntdata"/><Relationship Id="rId14" Type="http://schemas.openxmlformats.org/officeDocument/2006/relationships/slide" Target="slides/slide9.xml"/><Relationship Id="rId36" Type="http://schemas.openxmlformats.org/officeDocument/2006/relationships/font" Target="fonts/Quicksand-bold.fntdata"/><Relationship Id="rId17" Type="http://schemas.openxmlformats.org/officeDocument/2006/relationships/slide" Target="slides/slide12.xml"/><Relationship Id="rId39" Type="http://schemas.openxmlformats.org/officeDocument/2006/relationships/font" Target="fonts/RobotoMono-italic.fntdata"/><Relationship Id="rId16" Type="http://schemas.openxmlformats.org/officeDocument/2006/relationships/slide" Target="slides/slide11.xml"/><Relationship Id="rId38" Type="http://schemas.openxmlformats.org/officeDocument/2006/relationships/font" Target="fonts/RobotoMon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dec27a0df0_1_6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2dec27a0df0_1_6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dec2fc6517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dec2fc6517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df0005ed5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df0005ed5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dec2fc6517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dec2fc6517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dec27a0df0_1_7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2dec27a0df0_1_7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dec27a0df0_1_7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2dec27a0df0_1_7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dec27a0df0_1_7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2dec27a0df0_1_7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dec2fc6517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dec2fc6517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dec27a0df0_1_7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2dec27a0df0_1_7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dec27a0df0_1_7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2dec27a0df0_1_7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dec27a0df0_1_6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2dec27a0df0_1_6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dec27a0df0_1_6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2dec27a0df0_1_6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dec27a0df0_1_7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2dec27a0df0_1_7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dec2fc65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dec2fc65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dec2fc6517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dec2fc6517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dec2fc651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dec2fc651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dec2fc6517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dec2fc6517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dec2fc651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dec2fc651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bg>
      <p:bgPr>
        <a:solidFill>
          <a:schemeClr val="dk2"/>
        </a:solidFill>
      </p:bgPr>
    </p:bg>
    <p:spTree>
      <p:nvGrpSpPr>
        <p:cNvPr id="124" name="Shape 124"/>
        <p:cNvGrpSpPr/>
        <p:nvPr/>
      </p:nvGrpSpPr>
      <p:grpSpPr>
        <a:xfrm>
          <a:off x="0" y="0"/>
          <a:ext cx="0" cy="0"/>
          <a:chOff x="0" y="0"/>
          <a:chExt cx="0" cy="0"/>
        </a:xfrm>
      </p:grpSpPr>
      <p:sp>
        <p:nvSpPr>
          <p:cNvPr id="125" name="Google Shape;125;p13"/>
          <p:cNvSpPr txBox="1"/>
          <p:nvPr>
            <p:ph type="ctrTitle"/>
          </p:nvPr>
        </p:nvSpPr>
        <p:spPr>
          <a:xfrm>
            <a:off x="1886450" y="1639950"/>
            <a:ext cx="5371200" cy="1711200"/>
          </a:xfrm>
          <a:prstGeom prst="rect">
            <a:avLst/>
          </a:prstGeom>
          <a:noFill/>
          <a:ln>
            <a:noFill/>
          </a:ln>
        </p:spPr>
        <p:txBody>
          <a:bodyPr anchorCtr="0" anchor="ctr" bIns="0" lIns="0" spcFirstLastPara="1" rIns="0" wrap="square" tIns="0">
            <a:noAutofit/>
          </a:bodyPr>
          <a:lstStyle>
            <a:lvl1pPr lvl="0" rtl="0" algn="ctr">
              <a:lnSpc>
                <a:spcPct val="80000"/>
              </a:lnSpc>
              <a:spcBef>
                <a:spcPts val="0"/>
              </a:spcBef>
              <a:spcAft>
                <a:spcPts val="0"/>
              </a:spcAft>
              <a:buClr>
                <a:schemeClr val="lt1"/>
              </a:buClr>
              <a:buSzPts val="6000"/>
              <a:buNone/>
              <a:defRPr sz="6000">
                <a:solidFill>
                  <a:schemeClr val="lt1"/>
                </a:solidFill>
              </a:defRPr>
            </a:lvl1pPr>
            <a:lvl2pPr lvl="1" rtl="0" algn="ctr">
              <a:lnSpc>
                <a:spcPct val="80000"/>
              </a:lnSpc>
              <a:spcBef>
                <a:spcPts val="0"/>
              </a:spcBef>
              <a:spcAft>
                <a:spcPts val="0"/>
              </a:spcAft>
              <a:buClr>
                <a:schemeClr val="lt1"/>
              </a:buClr>
              <a:buSzPts val="6000"/>
              <a:buNone/>
              <a:defRPr sz="6000">
                <a:solidFill>
                  <a:schemeClr val="lt1"/>
                </a:solidFill>
              </a:defRPr>
            </a:lvl2pPr>
            <a:lvl3pPr lvl="2" rtl="0" algn="ctr">
              <a:lnSpc>
                <a:spcPct val="80000"/>
              </a:lnSpc>
              <a:spcBef>
                <a:spcPts val="0"/>
              </a:spcBef>
              <a:spcAft>
                <a:spcPts val="0"/>
              </a:spcAft>
              <a:buClr>
                <a:schemeClr val="lt1"/>
              </a:buClr>
              <a:buSzPts val="6000"/>
              <a:buNone/>
              <a:defRPr sz="6000">
                <a:solidFill>
                  <a:schemeClr val="lt1"/>
                </a:solidFill>
              </a:defRPr>
            </a:lvl3pPr>
            <a:lvl4pPr lvl="3" rtl="0" algn="ctr">
              <a:lnSpc>
                <a:spcPct val="80000"/>
              </a:lnSpc>
              <a:spcBef>
                <a:spcPts val="0"/>
              </a:spcBef>
              <a:spcAft>
                <a:spcPts val="0"/>
              </a:spcAft>
              <a:buClr>
                <a:schemeClr val="lt1"/>
              </a:buClr>
              <a:buSzPts val="6000"/>
              <a:buNone/>
              <a:defRPr sz="6000">
                <a:solidFill>
                  <a:schemeClr val="lt1"/>
                </a:solidFill>
              </a:defRPr>
            </a:lvl4pPr>
            <a:lvl5pPr lvl="4" rtl="0" algn="ctr">
              <a:lnSpc>
                <a:spcPct val="80000"/>
              </a:lnSpc>
              <a:spcBef>
                <a:spcPts val="0"/>
              </a:spcBef>
              <a:spcAft>
                <a:spcPts val="0"/>
              </a:spcAft>
              <a:buClr>
                <a:schemeClr val="lt1"/>
              </a:buClr>
              <a:buSzPts val="6000"/>
              <a:buNone/>
              <a:defRPr sz="6000">
                <a:solidFill>
                  <a:schemeClr val="lt1"/>
                </a:solidFill>
              </a:defRPr>
            </a:lvl5pPr>
            <a:lvl6pPr lvl="5" rtl="0" algn="ctr">
              <a:lnSpc>
                <a:spcPct val="80000"/>
              </a:lnSpc>
              <a:spcBef>
                <a:spcPts val="0"/>
              </a:spcBef>
              <a:spcAft>
                <a:spcPts val="0"/>
              </a:spcAft>
              <a:buClr>
                <a:schemeClr val="lt1"/>
              </a:buClr>
              <a:buSzPts val="6000"/>
              <a:buNone/>
              <a:defRPr sz="6000">
                <a:solidFill>
                  <a:schemeClr val="lt1"/>
                </a:solidFill>
              </a:defRPr>
            </a:lvl6pPr>
            <a:lvl7pPr lvl="6" rtl="0" algn="ctr">
              <a:lnSpc>
                <a:spcPct val="80000"/>
              </a:lnSpc>
              <a:spcBef>
                <a:spcPts val="0"/>
              </a:spcBef>
              <a:spcAft>
                <a:spcPts val="0"/>
              </a:spcAft>
              <a:buClr>
                <a:schemeClr val="lt1"/>
              </a:buClr>
              <a:buSzPts val="6000"/>
              <a:buNone/>
              <a:defRPr sz="6000">
                <a:solidFill>
                  <a:schemeClr val="lt1"/>
                </a:solidFill>
              </a:defRPr>
            </a:lvl7pPr>
            <a:lvl8pPr lvl="7" rtl="0" algn="ctr">
              <a:lnSpc>
                <a:spcPct val="80000"/>
              </a:lnSpc>
              <a:spcBef>
                <a:spcPts val="0"/>
              </a:spcBef>
              <a:spcAft>
                <a:spcPts val="0"/>
              </a:spcAft>
              <a:buClr>
                <a:schemeClr val="lt1"/>
              </a:buClr>
              <a:buSzPts val="6000"/>
              <a:buNone/>
              <a:defRPr sz="6000">
                <a:solidFill>
                  <a:schemeClr val="lt1"/>
                </a:solidFill>
              </a:defRPr>
            </a:lvl8pPr>
            <a:lvl9pPr lvl="8" rtl="0" algn="ctr">
              <a:lnSpc>
                <a:spcPct val="80000"/>
              </a:lnSpc>
              <a:spcBef>
                <a:spcPts val="0"/>
              </a:spcBef>
              <a:spcAft>
                <a:spcPts val="0"/>
              </a:spcAft>
              <a:buClr>
                <a:schemeClr val="lt1"/>
              </a:buClr>
              <a:buSzPts val="6000"/>
              <a:buNone/>
              <a:defRPr sz="6000">
                <a:solidFill>
                  <a:schemeClr val="lt1"/>
                </a:solidFill>
              </a:defRPr>
            </a:lvl9pPr>
          </a:lstStyle>
          <a:p/>
        </p:txBody>
      </p:sp>
      <p:grpSp>
        <p:nvGrpSpPr>
          <p:cNvPr id="126" name="Google Shape;126;p13"/>
          <p:cNvGrpSpPr/>
          <p:nvPr/>
        </p:nvGrpSpPr>
        <p:grpSpPr>
          <a:xfrm>
            <a:off x="-85500" y="-168653"/>
            <a:ext cx="9290343" cy="5426904"/>
            <a:chOff x="-85500" y="-168653"/>
            <a:chExt cx="9290343" cy="5426904"/>
          </a:xfrm>
        </p:grpSpPr>
        <p:grpSp>
          <p:nvGrpSpPr>
            <p:cNvPr id="127" name="Google Shape;127;p13"/>
            <p:cNvGrpSpPr/>
            <p:nvPr/>
          </p:nvGrpSpPr>
          <p:grpSpPr>
            <a:xfrm>
              <a:off x="3870624" y="271731"/>
              <a:ext cx="531018" cy="704779"/>
              <a:chOff x="3870624" y="271731"/>
              <a:chExt cx="531018" cy="704779"/>
            </a:xfrm>
          </p:grpSpPr>
          <p:sp>
            <p:nvSpPr>
              <p:cNvPr id="128" name="Google Shape;128;p13"/>
              <p:cNvSpPr/>
              <p:nvPr/>
            </p:nvSpPr>
            <p:spPr>
              <a:xfrm>
                <a:off x="3870624" y="311200"/>
                <a:ext cx="425807" cy="385849"/>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3"/>
              <p:cNvSpPr/>
              <p:nvPr/>
            </p:nvSpPr>
            <p:spPr>
              <a:xfrm>
                <a:off x="3901992" y="271731"/>
                <a:ext cx="499650" cy="704779"/>
              </a:xfrm>
              <a:custGeom>
                <a:rect b="b" l="l" r="r" t="t"/>
                <a:pathLst>
                  <a:path extrusionOk="0" h="819510" w="580988">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grpSp>
          <p:nvGrpSpPr>
            <p:cNvPr id="130" name="Google Shape;130;p13"/>
            <p:cNvGrpSpPr/>
            <p:nvPr/>
          </p:nvGrpSpPr>
          <p:grpSpPr>
            <a:xfrm>
              <a:off x="-85500" y="4299338"/>
              <a:ext cx="612915" cy="585559"/>
              <a:chOff x="8158724" y="4646275"/>
              <a:chExt cx="612915" cy="585559"/>
            </a:xfrm>
          </p:grpSpPr>
          <p:sp>
            <p:nvSpPr>
              <p:cNvPr id="131" name="Google Shape;131;p13"/>
              <p:cNvSpPr/>
              <p:nvPr/>
            </p:nvSpPr>
            <p:spPr>
              <a:xfrm>
                <a:off x="8158724" y="4646275"/>
                <a:ext cx="511423" cy="463431"/>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3"/>
              <p:cNvSpPr/>
              <p:nvPr/>
            </p:nvSpPr>
            <p:spPr>
              <a:xfrm>
                <a:off x="8170373" y="4682299"/>
                <a:ext cx="601266" cy="549535"/>
              </a:xfrm>
              <a:custGeom>
                <a:rect b="b" l="l" r="r" t="t"/>
                <a:pathLst>
                  <a:path extrusionOk="0" h="638994" w="699146">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sp>
          <p:nvSpPr>
            <p:cNvPr id="133" name="Google Shape;133;p13"/>
            <p:cNvSpPr/>
            <p:nvPr/>
          </p:nvSpPr>
          <p:spPr>
            <a:xfrm rot="2001982">
              <a:off x="136143" y="2216866"/>
              <a:ext cx="321474" cy="709766"/>
            </a:xfrm>
            <a:custGeom>
              <a:rect b="b" l="l" r="r" t="t"/>
              <a:pathLst>
                <a:path extrusionOk="0" h="826169" w="374196">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nvGrpSpPr>
            <p:cNvPr id="134" name="Google Shape;134;p13"/>
            <p:cNvGrpSpPr/>
            <p:nvPr/>
          </p:nvGrpSpPr>
          <p:grpSpPr>
            <a:xfrm>
              <a:off x="968648" y="3696885"/>
              <a:ext cx="565316" cy="602473"/>
              <a:chOff x="813648" y="3801560"/>
              <a:chExt cx="565316" cy="602473"/>
            </a:xfrm>
          </p:grpSpPr>
          <p:sp>
            <p:nvSpPr>
              <p:cNvPr id="135" name="Google Shape;135;p13"/>
              <p:cNvSpPr/>
              <p:nvPr/>
            </p:nvSpPr>
            <p:spPr>
              <a:xfrm rot="6264782">
                <a:off x="849946" y="3919085"/>
                <a:ext cx="380679" cy="370171"/>
              </a:xfrm>
              <a:custGeom>
                <a:rect b="b" l="l" r="r" t="t"/>
                <a:pathLst>
                  <a:path extrusionOk="0" h="14760" w="15179">
                    <a:moveTo>
                      <a:pt x="9741" y="0"/>
                    </a:moveTo>
                    <a:lnTo>
                      <a:pt x="8306" y="60"/>
                    </a:lnTo>
                    <a:lnTo>
                      <a:pt x="7649" y="179"/>
                    </a:lnTo>
                    <a:lnTo>
                      <a:pt x="7052" y="299"/>
                    </a:lnTo>
                    <a:lnTo>
                      <a:pt x="6514" y="478"/>
                    </a:lnTo>
                    <a:lnTo>
                      <a:pt x="5916" y="777"/>
                    </a:lnTo>
                    <a:lnTo>
                      <a:pt x="5319" y="1135"/>
                    </a:lnTo>
                    <a:lnTo>
                      <a:pt x="4721" y="1613"/>
                    </a:lnTo>
                    <a:lnTo>
                      <a:pt x="3765" y="2510"/>
                    </a:lnTo>
                    <a:lnTo>
                      <a:pt x="2809" y="3585"/>
                    </a:lnTo>
                    <a:lnTo>
                      <a:pt x="1913" y="4840"/>
                    </a:lnTo>
                    <a:lnTo>
                      <a:pt x="1494" y="5557"/>
                    </a:lnTo>
                    <a:lnTo>
                      <a:pt x="1076" y="6215"/>
                    </a:lnTo>
                    <a:lnTo>
                      <a:pt x="777" y="6932"/>
                    </a:lnTo>
                    <a:lnTo>
                      <a:pt x="478" y="7649"/>
                    </a:lnTo>
                    <a:lnTo>
                      <a:pt x="239" y="8366"/>
                    </a:lnTo>
                    <a:lnTo>
                      <a:pt x="60" y="9023"/>
                    </a:lnTo>
                    <a:lnTo>
                      <a:pt x="0" y="9740"/>
                    </a:lnTo>
                    <a:lnTo>
                      <a:pt x="0" y="10457"/>
                    </a:lnTo>
                    <a:lnTo>
                      <a:pt x="120" y="11115"/>
                    </a:lnTo>
                    <a:lnTo>
                      <a:pt x="299" y="11772"/>
                    </a:lnTo>
                    <a:lnTo>
                      <a:pt x="419" y="12071"/>
                    </a:lnTo>
                    <a:lnTo>
                      <a:pt x="598" y="12429"/>
                    </a:lnTo>
                    <a:lnTo>
                      <a:pt x="1076" y="12907"/>
                    </a:lnTo>
                    <a:lnTo>
                      <a:pt x="1554" y="13385"/>
                    </a:lnTo>
                    <a:lnTo>
                      <a:pt x="2152" y="13684"/>
                    </a:lnTo>
                    <a:lnTo>
                      <a:pt x="2749" y="13983"/>
                    </a:lnTo>
                    <a:lnTo>
                      <a:pt x="3406" y="14222"/>
                    </a:lnTo>
                    <a:lnTo>
                      <a:pt x="4721" y="14640"/>
                    </a:lnTo>
                    <a:lnTo>
                      <a:pt x="5378" y="14760"/>
                    </a:lnTo>
                    <a:lnTo>
                      <a:pt x="6036" y="14760"/>
                    </a:lnTo>
                    <a:lnTo>
                      <a:pt x="6753" y="14700"/>
                    </a:lnTo>
                    <a:lnTo>
                      <a:pt x="7410" y="14521"/>
                    </a:lnTo>
                    <a:lnTo>
                      <a:pt x="8067" y="14222"/>
                    </a:lnTo>
                    <a:lnTo>
                      <a:pt x="8665" y="13923"/>
                    </a:lnTo>
                    <a:lnTo>
                      <a:pt x="9262" y="13505"/>
                    </a:lnTo>
                    <a:lnTo>
                      <a:pt x="9741" y="13086"/>
                    </a:lnTo>
                    <a:lnTo>
                      <a:pt x="10756" y="12130"/>
                    </a:lnTo>
                    <a:lnTo>
                      <a:pt x="11832" y="10935"/>
                    </a:lnTo>
                    <a:lnTo>
                      <a:pt x="12908" y="9561"/>
                    </a:lnTo>
                    <a:lnTo>
                      <a:pt x="13445" y="8844"/>
                    </a:lnTo>
                    <a:lnTo>
                      <a:pt x="13923" y="8067"/>
                    </a:lnTo>
                    <a:lnTo>
                      <a:pt x="14342" y="7290"/>
                    </a:lnTo>
                    <a:lnTo>
                      <a:pt x="14700" y="6513"/>
                    </a:lnTo>
                    <a:lnTo>
                      <a:pt x="14939" y="5737"/>
                    </a:lnTo>
                    <a:lnTo>
                      <a:pt x="15118" y="4960"/>
                    </a:lnTo>
                    <a:lnTo>
                      <a:pt x="15178" y="4183"/>
                    </a:lnTo>
                    <a:lnTo>
                      <a:pt x="15178" y="3466"/>
                    </a:lnTo>
                    <a:lnTo>
                      <a:pt x="15059" y="3107"/>
                    </a:lnTo>
                    <a:lnTo>
                      <a:pt x="14999" y="2749"/>
                    </a:lnTo>
                    <a:lnTo>
                      <a:pt x="14820" y="2390"/>
                    </a:lnTo>
                    <a:lnTo>
                      <a:pt x="14640" y="2092"/>
                    </a:lnTo>
                    <a:lnTo>
                      <a:pt x="14222" y="1494"/>
                    </a:lnTo>
                    <a:lnTo>
                      <a:pt x="13684" y="1076"/>
                    </a:lnTo>
                    <a:lnTo>
                      <a:pt x="13147" y="657"/>
                    </a:lnTo>
                    <a:lnTo>
                      <a:pt x="12489" y="418"/>
                    </a:lnTo>
                    <a:lnTo>
                      <a:pt x="11832" y="179"/>
                    </a:lnTo>
                    <a:lnTo>
                      <a:pt x="11115" y="60"/>
                    </a:lnTo>
                    <a:lnTo>
                      <a:pt x="1045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3"/>
              <p:cNvSpPr/>
              <p:nvPr/>
            </p:nvSpPr>
            <p:spPr>
              <a:xfrm rot="-1974315">
                <a:off x="996275" y="3825647"/>
                <a:ext cx="252371" cy="554298"/>
              </a:xfrm>
              <a:custGeom>
                <a:rect b="b" l="l" r="r" t="t"/>
                <a:pathLst>
                  <a:path extrusionOk="0" h="644114" w="293264">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sp>
          <p:nvSpPr>
            <p:cNvPr id="137" name="Google Shape;137;p13"/>
            <p:cNvSpPr/>
            <p:nvPr/>
          </p:nvSpPr>
          <p:spPr>
            <a:xfrm>
              <a:off x="4101001" y="4649180"/>
              <a:ext cx="376856" cy="254902"/>
            </a:xfrm>
            <a:custGeom>
              <a:rect b="b" l="l" r="r" t="t"/>
              <a:pathLst>
                <a:path extrusionOk="0" h="389164" w="575352">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38" name="Google Shape;138;p13"/>
            <p:cNvSpPr/>
            <p:nvPr/>
          </p:nvSpPr>
          <p:spPr>
            <a:xfrm>
              <a:off x="8091625" y="827000"/>
              <a:ext cx="485245" cy="329049"/>
            </a:xfrm>
            <a:custGeom>
              <a:rect b="b" l="l" r="r" t="t"/>
              <a:pathLst>
                <a:path extrusionOk="0" h="420510" w="620122">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39" name="Google Shape;139;p13"/>
            <p:cNvSpPr/>
            <p:nvPr/>
          </p:nvSpPr>
          <p:spPr>
            <a:xfrm rot="3971375">
              <a:off x="3138581" y="4622816"/>
              <a:ext cx="362909" cy="668479"/>
            </a:xfrm>
            <a:custGeom>
              <a:rect b="b" l="l" r="r" t="t"/>
              <a:pathLst>
                <a:path extrusionOk="0" h="776612" w="421613">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40" name="Google Shape;140;p13"/>
            <p:cNvSpPr/>
            <p:nvPr/>
          </p:nvSpPr>
          <p:spPr>
            <a:xfrm rot="-3375824">
              <a:off x="8508205" y="4088864"/>
              <a:ext cx="623152" cy="166730"/>
            </a:xfrm>
            <a:custGeom>
              <a:rect b="b" l="l" r="r" t="t"/>
              <a:pathLst>
                <a:path extrusionOk="0" h="193920" w="724776">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41" name="Google Shape;141;p13"/>
            <p:cNvSpPr/>
            <p:nvPr/>
          </p:nvSpPr>
          <p:spPr>
            <a:xfrm rot="3011666">
              <a:off x="3210524" y="657803"/>
              <a:ext cx="199800" cy="513948"/>
            </a:xfrm>
            <a:custGeom>
              <a:rect b="b" l="l" r="r" t="t"/>
              <a:pathLst>
                <a:path extrusionOk="0" h="598221" w="232561">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42" name="Google Shape;142;p13"/>
            <p:cNvSpPr/>
            <p:nvPr/>
          </p:nvSpPr>
          <p:spPr>
            <a:xfrm rot="2196195">
              <a:off x="6146037" y="457710"/>
              <a:ext cx="248001" cy="649145"/>
            </a:xfrm>
            <a:custGeom>
              <a:rect b="b" l="l" r="r" t="t"/>
              <a:pathLst>
                <a:path extrusionOk="0" h="755251" w="288538">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nvGrpSpPr>
            <p:cNvPr id="143" name="Google Shape;143;p13"/>
            <p:cNvGrpSpPr/>
            <p:nvPr/>
          </p:nvGrpSpPr>
          <p:grpSpPr>
            <a:xfrm>
              <a:off x="5462676" y="4575202"/>
              <a:ext cx="497753" cy="491682"/>
              <a:chOff x="7559439" y="3972389"/>
              <a:chExt cx="497753" cy="491682"/>
            </a:xfrm>
          </p:grpSpPr>
          <p:sp>
            <p:nvSpPr>
              <p:cNvPr id="144" name="Google Shape;144;p13"/>
              <p:cNvSpPr/>
              <p:nvPr/>
            </p:nvSpPr>
            <p:spPr>
              <a:xfrm rot="1226546">
                <a:off x="7692589" y="4106488"/>
                <a:ext cx="320298" cy="311457"/>
              </a:xfrm>
              <a:custGeom>
                <a:rect b="b" l="l" r="r" t="t"/>
                <a:pathLst>
                  <a:path extrusionOk="0" h="14760" w="15179">
                    <a:moveTo>
                      <a:pt x="9741" y="0"/>
                    </a:moveTo>
                    <a:lnTo>
                      <a:pt x="8306" y="60"/>
                    </a:lnTo>
                    <a:lnTo>
                      <a:pt x="7649" y="179"/>
                    </a:lnTo>
                    <a:lnTo>
                      <a:pt x="7052" y="299"/>
                    </a:lnTo>
                    <a:lnTo>
                      <a:pt x="6514" y="478"/>
                    </a:lnTo>
                    <a:lnTo>
                      <a:pt x="5916" y="777"/>
                    </a:lnTo>
                    <a:lnTo>
                      <a:pt x="5319" y="1135"/>
                    </a:lnTo>
                    <a:lnTo>
                      <a:pt x="4721" y="1613"/>
                    </a:lnTo>
                    <a:lnTo>
                      <a:pt x="3765" y="2510"/>
                    </a:lnTo>
                    <a:lnTo>
                      <a:pt x="2809" y="3585"/>
                    </a:lnTo>
                    <a:lnTo>
                      <a:pt x="1913" y="4840"/>
                    </a:lnTo>
                    <a:lnTo>
                      <a:pt x="1494" y="5557"/>
                    </a:lnTo>
                    <a:lnTo>
                      <a:pt x="1076" y="6215"/>
                    </a:lnTo>
                    <a:lnTo>
                      <a:pt x="777" y="6932"/>
                    </a:lnTo>
                    <a:lnTo>
                      <a:pt x="478" y="7649"/>
                    </a:lnTo>
                    <a:lnTo>
                      <a:pt x="239" y="8366"/>
                    </a:lnTo>
                    <a:lnTo>
                      <a:pt x="60" y="9023"/>
                    </a:lnTo>
                    <a:lnTo>
                      <a:pt x="0" y="9740"/>
                    </a:lnTo>
                    <a:lnTo>
                      <a:pt x="0" y="10457"/>
                    </a:lnTo>
                    <a:lnTo>
                      <a:pt x="120" y="11115"/>
                    </a:lnTo>
                    <a:lnTo>
                      <a:pt x="299" y="11772"/>
                    </a:lnTo>
                    <a:lnTo>
                      <a:pt x="419" y="12071"/>
                    </a:lnTo>
                    <a:lnTo>
                      <a:pt x="598" y="12429"/>
                    </a:lnTo>
                    <a:lnTo>
                      <a:pt x="1076" y="12907"/>
                    </a:lnTo>
                    <a:lnTo>
                      <a:pt x="1554" y="13385"/>
                    </a:lnTo>
                    <a:lnTo>
                      <a:pt x="2152" y="13684"/>
                    </a:lnTo>
                    <a:lnTo>
                      <a:pt x="2749" y="13983"/>
                    </a:lnTo>
                    <a:lnTo>
                      <a:pt x="3406" y="14222"/>
                    </a:lnTo>
                    <a:lnTo>
                      <a:pt x="4721" y="14640"/>
                    </a:lnTo>
                    <a:lnTo>
                      <a:pt x="5378" y="14760"/>
                    </a:lnTo>
                    <a:lnTo>
                      <a:pt x="6036" y="14760"/>
                    </a:lnTo>
                    <a:lnTo>
                      <a:pt x="6753" y="14700"/>
                    </a:lnTo>
                    <a:lnTo>
                      <a:pt x="7410" y="14521"/>
                    </a:lnTo>
                    <a:lnTo>
                      <a:pt x="8067" y="14222"/>
                    </a:lnTo>
                    <a:lnTo>
                      <a:pt x="8665" y="13923"/>
                    </a:lnTo>
                    <a:lnTo>
                      <a:pt x="9262" y="13505"/>
                    </a:lnTo>
                    <a:lnTo>
                      <a:pt x="9741" y="13086"/>
                    </a:lnTo>
                    <a:lnTo>
                      <a:pt x="10756" y="12130"/>
                    </a:lnTo>
                    <a:lnTo>
                      <a:pt x="11832" y="10935"/>
                    </a:lnTo>
                    <a:lnTo>
                      <a:pt x="12908" y="9561"/>
                    </a:lnTo>
                    <a:lnTo>
                      <a:pt x="13445" y="8844"/>
                    </a:lnTo>
                    <a:lnTo>
                      <a:pt x="13923" y="8067"/>
                    </a:lnTo>
                    <a:lnTo>
                      <a:pt x="14342" y="7290"/>
                    </a:lnTo>
                    <a:lnTo>
                      <a:pt x="14700" y="6513"/>
                    </a:lnTo>
                    <a:lnTo>
                      <a:pt x="14939" y="5737"/>
                    </a:lnTo>
                    <a:lnTo>
                      <a:pt x="15118" y="4960"/>
                    </a:lnTo>
                    <a:lnTo>
                      <a:pt x="15178" y="4183"/>
                    </a:lnTo>
                    <a:lnTo>
                      <a:pt x="15178" y="3466"/>
                    </a:lnTo>
                    <a:lnTo>
                      <a:pt x="15059" y="3107"/>
                    </a:lnTo>
                    <a:lnTo>
                      <a:pt x="14999" y="2749"/>
                    </a:lnTo>
                    <a:lnTo>
                      <a:pt x="14820" y="2390"/>
                    </a:lnTo>
                    <a:lnTo>
                      <a:pt x="14640" y="2092"/>
                    </a:lnTo>
                    <a:lnTo>
                      <a:pt x="14222" y="1494"/>
                    </a:lnTo>
                    <a:lnTo>
                      <a:pt x="13684" y="1076"/>
                    </a:lnTo>
                    <a:lnTo>
                      <a:pt x="13147" y="657"/>
                    </a:lnTo>
                    <a:lnTo>
                      <a:pt x="12489" y="418"/>
                    </a:lnTo>
                    <a:lnTo>
                      <a:pt x="11832" y="179"/>
                    </a:lnTo>
                    <a:lnTo>
                      <a:pt x="11115" y="60"/>
                    </a:lnTo>
                    <a:lnTo>
                      <a:pt x="1045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3"/>
              <p:cNvSpPr/>
              <p:nvPr/>
            </p:nvSpPr>
            <p:spPr>
              <a:xfrm rot="9911830">
                <a:off x="7595186" y="4010311"/>
                <a:ext cx="338915" cy="323847"/>
              </a:xfrm>
              <a:custGeom>
                <a:rect b="b" l="l" r="r" t="t"/>
                <a:pathLst>
                  <a:path extrusionOk="0" h="376095" w="393594">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grpSp>
          <p:nvGrpSpPr>
            <p:cNvPr id="146" name="Google Shape;146;p13"/>
            <p:cNvGrpSpPr/>
            <p:nvPr/>
          </p:nvGrpSpPr>
          <p:grpSpPr>
            <a:xfrm>
              <a:off x="510215" y="271717"/>
              <a:ext cx="557022" cy="619823"/>
              <a:chOff x="510215" y="271717"/>
              <a:chExt cx="557022" cy="619823"/>
            </a:xfrm>
          </p:grpSpPr>
          <p:sp>
            <p:nvSpPr>
              <p:cNvPr id="147" name="Google Shape;147;p13"/>
              <p:cNvSpPr/>
              <p:nvPr/>
            </p:nvSpPr>
            <p:spPr>
              <a:xfrm>
                <a:off x="676827" y="376200"/>
                <a:ext cx="316843" cy="32088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3"/>
              <p:cNvSpPr/>
              <p:nvPr/>
            </p:nvSpPr>
            <p:spPr>
              <a:xfrm>
                <a:off x="510215" y="271717"/>
                <a:ext cx="557022" cy="619823"/>
              </a:xfrm>
              <a:custGeom>
                <a:rect b="b" l="l" r="r" t="t"/>
                <a:pathLst>
                  <a:path extrusionOk="0" h="720725" w="64770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sp>
          <p:nvSpPr>
            <p:cNvPr id="149" name="Google Shape;149;p13"/>
            <p:cNvSpPr/>
            <p:nvPr/>
          </p:nvSpPr>
          <p:spPr>
            <a:xfrm>
              <a:off x="1778886" y="4237081"/>
              <a:ext cx="556337" cy="631409"/>
            </a:xfrm>
            <a:custGeom>
              <a:rect b="b" l="l" r="r" t="t"/>
              <a:pathLst>
                <a:path extrusionOk="0" h="734197" w="646904">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50" name="Google Shape;150;p13"/>
            <p:cNvSpPr/>
            <p:nvPr/>
          </p:nvSpPr>
          <p:spPr>
            <a:xfrm rot="-982808">
              <a:off x="7867083" y="4603094"/>
              <a:ext cx="701993" cy="567693"/>
            </a:xfrm>
            <a:custGeom>
              <a:rect b="b" l="l" r="r" t="t"/>
              <a:pathLst>
                <a:path extrusionOk="0" h="660184" w="816364">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51" name="Google Shape;151;p13"/>
            <p:cNvSpPr/>
            <p:nvPr/>
          </p:nvSpPr>
          <p:spPr>
            <a:xfrm rot="1185294">
              <a:off x="4798350" y="3885963"/>
              <a:ext cx="616477" cy="671778"/>
            </a:xfrm>
            <a:custGeom>
              <a:rect b="b" l="l" r="r" t="t"/>
              <a:pathLst>
                <a:path extrusionOk="0" h="782962" w="718509">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52" name="Google Shape;152;p13"/>
            <p:cNvSpPr/>
            <p:nvPr/>
          </p:nvSpPr>
          <p:spPr>
            <a:xfrm>
              <a:off x="1393062" y="748927"/>
              <a:ext cx="579203" cy="652168"/>
            </a:xfrm>
            <a:custGeom>
              <a:rect b="b" l="l" r="r" t="t"/>
              <a:pathLst>
                <a:path extrusionOk="0" h="758335" w="673492">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53" name="Google Shape;153;p13"/>
            <p:cNvSpPr/>
            <p:nvPr/>
          </p:nvSpPr>
          <p:spPr>
            <a:xfrm>
              <a:off x="7317433" y="2956555"/>
              <a:ext cx="716315" cy="573888"/>
            </a:xfrm>
            <a:custGeom>
              <a:rect b="b" l="l" r="r" t="t"/>
              <a:pathLst>
                <a:path extrusionOk="0" h="667312" w="832925">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54" name="Google Shape;154;p13"/>
            <p:cNvSpPr/>
            <p:nvPr/>
          </p:nvSpPr>
          <p:spPr>
            <a:xfrm>
              <a:off x="8750637" y="1716146"/>
              <a:ext cx="454206" cy="406096"/>
            </a:xfrm>
            <a:custGeom>
              <a:rect b="b" l="l" r="r" t="t"/>
              <a:pathLst>
                <a:path extrusionOk="0" h="472205" w="528147">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55" name="Google Shape;155;p13"/>
            <p:cNvSpPr/>
            <p:nvPr/>
          </p:nvSpPr>
          <p:spPr>
            <a:xfrm rot="-2424156">
              <a:off x="2052510" y="-106317"/>
              <a:ext cx="373867" cy="493313"/>
            </a:xfrm>
            <a:custGeom>
              <a:rect b="b" l="l" r="r" t="t"/>
              <a:pathLst>
                <a:path extrusionOk="0" h="573530" w="434661">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56" name="Google Shape;156;p13"/>
            <p:cNvSpPr/>
            <p:nvPr/>
          </p:nvSpPr>
          <p:spPr>
            <a:xfrm>
              <a:off x="5960437" y="3855732"/>
              <a:ext cx="712864" cy="419317"/>
            </a:xfrm>
            <a:custGeom>
              <a:rect b="b" l="l" r="r" t="t"/>
              <a:pathLst>
                <a:path extrusionOk="0" h="487578" w="828912">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nvGrpSpPr>
            <p:cNvPr id="157" name="Google Shape;157;p13"/>
            <p:cNvGrpSpPr/>
            <p:nvPr/>
          </p:nvGrpSpPr>
          <p:grpSpPr>
            <a:xfrm rot="891035">
              <a:off x="1165228" y="1691730"/>
              <a:ext cx="657771" cy="386113"/>
              <a:chOff x="1429156" y="1387535"/>
              <a:chExt cx="657769" cy="386112"/>
            </a:xfrm>
          </p:grpSpPr>
          <p:sp>
            <p:nvSpPr>
              <p:cNvPr id="158" name="Google Shape;158;p13"/>
              <p:cNvSpPr/>
              <p:nvPr/>
            </p:nvSpPr>
            <p:spPr>
              <a:xfrm>
                <a:off x="1429156" y="1387535"/>
                <a:ext cx="657769" cy="386112"/>
              </a:xfrm>
              <a:custGeom>
                <a:rect b="b" l="l" r="r" t="t"/>
                <a:pathLst>
                  <a:path extrusionOk="0" h="448968" w="764848">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59" name="Google Shape;159;p13"/>
              <p:cNvSpPr/>
              <p:nvPr/>
            </p:nvSpPr>
            <p:spPr>
              <a:xfrm>
                <a:off x="1703617" y="1534561"/>
                <a:ext cx="308110" cy="146566"/>
              </a:xfrm>
              <a:custGeom>
                <a:rect b="b" l="l" r="r" t="t"/>
                <a:pathLst>
                  <a:path extrusionOk="0" h="170426" w="358267">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sp>
          <p:nvSpPr>
            <p:cNvPr id="160" name="Google Shape;160;p13"/>
            <p:cNvSpPr/>
            <p:nvPr/>
          </p:nvSpPr>
          <p:spPr>
            <a:xfrm rot="-1696692">
              <a:off x="7441723" y="1525254"/>
              <a:ext cx="760522" cy="200454"/>
            </a:xfrm>
            <a:custGeom>
              <a:rect b="b" l="l" r="r" t="t"/>
              <a:pathLst>
                <a:path extrusionOk="0" h="233045" w="884171">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61" name="Google Shape;161;p13"/>
            <p:cNvSpPr/>
            <p:nvPr/>
          </p:nvSpPr>
          <p:spPr>
            <a:xfrm>
              <a:off x="1161548" y="2558031"/>
              <a:ext cx="665135" cy="522113"/>
            </a:xfrm>
            <a:custGeom>
              <a:rect b="b" l="l" r="r" t="t"/>
              <a:pathLst>
                <a:path extrusionOk="0" h="607108" w="773413">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nvGrpSpPr>
            <p:cNvPr id="162" name="Google Shape;162;p13"/>
            <p:cNvGrpSpPr/>
            <p:nvPr/>
          </p:nvGrpSpPr>
          <p:grpSpPr>
            <a:xfrm>
              <a:off x="346827" y="3411153"/>
              <a:ext cx="376916" cy="455685"/>
              <a:chOff x="1010452" y="1144365"/>
              <a:chExt cx="376916" cy="455685"/>
            </a:xfrm>
          </p:grpSpPr>
          <p:sp>
            <p:nvSpPr>
              <p:cNvPr id="163" name="Google Shape;163;p13"/>
              <p:cNvSpPr/>
              <p:nvPr/>
            </p:nvSpPr>
            <p:spPr>
              <a:xfrm>
                <a:off x="1010452" y="1144365"/>
                <a:ext cx="376916" cy="455685"/>
              </a:xfrm>
              <a:custGeom>
                <a:rect b="b" l="l" r="r" t="t"/>
                <a:pathLst>
                  <a:path extrusionOk="0" h="529866" w="438274">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64" name="Google Shape;164;p13"/>
              <p:cNvSpPr/>
              <p:nvPr/>
            </p:nvSpPr>
            <p:spPr>
              <a:xfrm>
                <a:off x="1151008" y="1222803"/>
                <a:ext cx="35003" cy="68520"/>
              </a:xfrm>
              <a:custGeom>
                <a:rect b="b" l="l" r="r" t="t"/>
                <a:pathLst>
                  <a:path extrusionOk="0" h="79674" w="40701">
                    <a:moveTo>
                      <a:pt x="38100" y="79674"/>
                    </a:moveTo>
                    <a:cubicBezTo>
                      <a:pt x="20320" y="56179"/>
                      <a:pt x="8255" y="30144"/>
                      <a:pt x="0" y="2840"/>
                    </a:cubicBezTo>
                    <a:cubicBezTo>
                      <a:pt x="24130" y="-16210"/>
                      <a:pt x="48895" y="66340"/>
                      <a:pt x="38100" y="796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grpSp>
          <p:nvGrpSpPr>
            <p:cNvPr id="165" name="Google Shape;165;p13"/>
            <p:cNvGrpSpPr/>
            <p:nvPr/>
          </p:nvGrpSpPr>
          <p:grpSpPr>
            <a:xfrm>
              <a:off x="7439637" y="3918577"/>
              <a:ext cx="503800" cy="507307"/>
              <a:chOff x="7439637" y="3918577"/>
              <a:chExt cx="503800" cy="507307"/>
            </a:xfrm>
          </p:grpSpPr>
          <p:sp>
            <p:nvSpPr>
              <p:cNvPr id="166" name="Google Shape;166;p13"/>
              <p:cNvSpPr/>
              <p:nvPr/>
            </p:nvSpPr>
            <p:spPr>
              <a:xfrm>
                <a:off x="7547126" y="4133375"/>
                <a:ext cx="332324" cy="292506"/>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3"/>
              <p:cNvSpPr/>
              <p:nvPr/>
            </p:nvSpPr>
            <p:spPr>
              <a:xfrm rot="-1109260">
                <a:off x="7493180" y="3971096"/>
                <a:ext cx="396713" cy="402269"/>
              </a:xfrm>
              <a:custGeom>
                <a:rect b="b" l="l" r="r" t="t"/>
                <a:pathLst>
                  <a:path extrusionOk="0" h="468109" w="461644">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sp>
          <p:nvSpPr>
            <p:cNvPr id="168" name="Google Shape;168;p13"/>
            <p:cNvSpPr/>
            <p:nvPr/>
          </p:nvSpPr>
          <p:spPr>
            <a:xfrm>
              <a:off x="6255960" y="791694"/>
              <a:ext cx="453103" cy="511439"/>
            </a:xfrm>
            <a:custGeom>
              <a:rect b="b" l="l" r="r" t="t"/>
              <a:pathLst>
                <a:path extrusionOk="0" h="594697" w="526864">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69" name="Google Shape;169;p13"/>
            <p:cNvSpPr/>
            <p:nvPr/>
          </p:nvSpPr>
          <p:spPr>
            <a:xfrm rot="1799564">
              <a:off x="7155158" y="4556613"/>
              <a:ext cx="351219" cy="440001"/>
            </a:xfrm>
            <a:custGeom>
              <a:rect b="b" l="l" r="r" t="t"/>
              <a:pathLst>
                <a:path extrusionOk="0" h="511517" w="408305">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nvGrpSpPr>
            <p:cNvPr id="170" name="Google Shape;170;p13"/>
            <p:cNvGrpSpPr/>
            <p:nvPr/>
          </p:nvGrpSpPr>
          <p:grpSpPr>
            <a:xfrm>
              <a:off x="7413193" y="740389"/>
              <a:ext cx="289739" cy="482319"/>
              <a:chOff x="4912930" y="846902"/>
              <a:chExt cx="289739" cy="482319"/>
            </a:xfrm>
          </p:grpSpPr>
          <p:sp>
            <p:nvSpPr>
              <p:cNvPr id="171" name="Google Shape;171;p13"/>
              <p:cNvSpPr/>
              <p:nvPr/>
            </p:nvSpPr>
            <p:spPr>
              <a:xfrm rot="-539734">
                <a:off x="4946894" y="1102828"/>
                <a:ext cx="216728" cy="210745"/>
              </a:xfrm>
              <a:custGeom>
                <a:rect b="b" l="l" r="r" t="t"/>
                <a:pathLst>
                  <a:path extrusionOk="0" h="14760" w="15179">
                    <a:moveTo>
                      <a:pt x="9741" y="0"/>
                    </a:moveTo>
                    <a:lnTo>
                      <a:pt x="8306" y="60"/>
                    </a:lnTo>
                    <a:lnTo>
                      <a:pt x="7649" y="179"/>
                    </a:lnTo>
                    <a:lnTo>
                      <a:pt x="7052" y="299"/>
                    </a:lnTo>
                    <a:lnTo>
                      <a:pt x="6514" y="478"/>
                    </a:lnTo>
                    <a:lnTo>
                      <a:pt x="5916" y="777"/>
                    </a:lnTo>
                    <a:lnTo>
                      <a:pt x="5319" y="1135"/>
                    </a:lnTo>
                    <a:lnTo>
                      <a:pt x="4721" y="1613"/>
                    </a:lnTo>
                    <a:lnTo>
                      <a:pt x="3765" y="2510"/>
                    </a:lnTo>
                    <a:lnTo>
                      <a:pt x="2809" y="3585"/>
                    </a:lnTo>
                    <a:lnTo>
                      <a:pt x="1913" y="4840"/>
                    </a:lnTo>
                    <a:lnTo>
                      <a:pt x="1494" y="5557"/>
                    </a:lnTo>
                    <a:lnTo>
                      <a:pt x="1076" y="6215"/>
                    </a:lnTo>
                    <a:lnTo>
                      <a:pt x="777" y="6932"/>
                    </a:lnTo>
                    <a:lnTo>
                      <a:pt x="478" y="7649"/>
                    </a:lnTo>
                    <a:lnTo>
                      <a:pt x="239" y="8366"/>
                    </a:lnTo>
                    <a:lnTo>
                      <a:pt x="60" y="9023"/>
                    </a:lnTo>
                    <a:lnTo>
                      <a:pt x="0" y="9740"/>
                    </a:lnTo>
                    <a:lnTo>
                      <a:pt x="0" y="10457"/>
                    </a:lnTo>
                    <a:lnTo>
                      <a:pt x="120" y="11115"/>
                    </a:lnTo>
                    <a:lnTo>
                      <a:pt x="299" y="11772"/>
                    </a:lnTo>
                    <a:lnTo>
                      <a:pt x="419" y="12071"/>
                    </a:lnTo>
                    <a:lnTo>
                      <a:pt x="598" y="12429"/>
                    </a:lnTo>
                    <a:lnTo>
                      <a:pt x="1076" y="12907"/>
                    </a:lnTo>
                    <a:lnTo>
                      <a:pt x="1554" y="13385"/>
                    </a:lnTo>
                    <a:lnTo>
                      <a:pt x="2152" y="13684"/>
                    </a:lnTo>
                    <a:lnTo>
                      <a:pt x="2749" y="13983"/>
                    </a:lnTo>
                    <a:lnTo>
                      <a:pt x="3406" y="14222"/>
                    </a:lnTo>
                    <a:lnTo>
                      <a:pt x="4721" y="14640"/>
                    </a:lnTo>
                    <a:lnTo>
                      <a:pt x="5378" y="14760"/>
                    </a:lnTo>
                    <a:lnTo>
                      <a:pt x="6036" y="14760"/>
                    </a:lnTo>
                    <a:lnTo>
                      <a:pt x="6753" y="14700"/>
                    </a:lnTo>
                    <a:lnTo>
                      <a:pt x="7410" y="14521"/>
                    </a:lnTo>
                    <a:lnTo>
                      <a:pt x="8067" y="14222"/>
                    </a:lnTo>
                    <a:lnTo>
                      <a:pt x="8665" y="13923"/>
                    </a:lnTo>
                    <a:lnTo>
                      <a:pt x="9262" y="13505"/>
                    </a:lnTo>
                    <a:lnTo>
                      <a:pt x="9741" y="13086"/>
                    </a:lnTo>
                    <a:lnTo>
                      <a:pt x="10756" y="12130"/>
                    </a:lnTo>
                    <a:lnTo>
                      <a:pt x="11832" y="10935"/>
                    </a:lnTo>
                    <a:lnTo>
                      <a:pt x="12908" y="9561"/>
                    </a:lnTo>
                    <a:lnTo>
                      <a:pt x="13445" y="8844"/>
                    </a:lnTo>
                    <a:lnTo>
                      <a:pt x="13923" y="8067"/>
                    </a:lnTo>
                    <a:lnTo>
                      <a:pt x="14342" y="7290"/>
                    </a:lnTo>
                    <a:lnTo>
                      <a:pt x="14700" y="6513"/>
                    </a:lnTo>
                    <a:lnTo>
                      <a:pt x="14939" y="5737"/>
                    </a:lnTo>
                    <a:lnTo>
                      <a:pt x="15118" y="4960"/>
                    </a:lnTo>
                    <a:lnTo>
                      <a:pt x="15178" y="4183"/>
                    </a:lnTo>
                    <a:lnTo>
                      <a:pt x="15178" y="3466"/>
                    </a:lnTo>
                    <a:lnTo>
                      <a:pt x="15059" y="3107"/>
                    </a:lnTo>
                    <a:lnTo>
                      <a:pt x="14999" y="2749"/>
                    </a:lnTo>
                    <a:lnTo>
                      <a:pt x="14820" y="2390"/>
                    </a:lnTo>
                    <a:lnTo>
                      <a:pt x="14640" y="2092"/>
                    </a:lnTo>
                    <a:lnTo>
                      <a:pt x="14222" y="1494"/>
                    </a:lnTo>
                    <a:lnTo>
                      <a:pt x="13684" y="1076"/>
                    </a:lnTo>
                    <a:lnTo>
                      <a:pt x="13147" y="657"/>
                    </a:lnTo>
                    <a:lnTo>
                      <a:pt x="12489" y="418"/>
                    </a:lnTo>
                    <a:lnTo>
                      <a:pt x="11832" y="179"/>
                    </a:lnTo>
                    <a:lnTo>
                      <a:pt x="11115" y="60"/>
                    </a:lnTo>
                    <a:lnTo>
                      <a:pt x="1045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3"/>
              <p:cNvSpPr/>
              <p:nvPr/>
            </p:nvSpPr>
            <p:spPr>
              <a:xfrm>
                <a:off x="4912930" y="846902"/>
                <a:ext cx="289739" cy="456235"/>
              </a:xfrm>
              <a:custGeom>
                <a:rect b="b" l="l" r="r" t="t"/>
                <a:pathLst>
                  <a:path extrusionOk="0" h="530506" w="336906">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sp>
          <p:nvSpPr>
            <p:cNvPr id="173" name="Google Shape;173;p13"/>
            <p:cNvSpPr/>
            <p:nvPr/>
          </p:nvSpPr>
          <p:spPr>
            <a:xfrm>
              <a:off x="7082287" y="-53997"/>
              <a:ext cx="602898" cy="641121"/>
            </a:xfrm>
            <a:custGeom>
              <a:rect b="b" l="l" r="r" t="t"/>
              <a:pathLst>
                <a:path extrusionOk="0" h="745490" w="701044">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74" name="Google Shape;174;p13"/>
            <p:cNvSpPr/>
            <p:nvPr/>
          </p:nvSpPr>
          <p:spPr>
            <a:xfrm>
              <a:off x="4981978" y="271723"/>
              <a:ext cx="738779" cy="460515"/>
            </a:xfrm>
            <a:custGeom>
              <a:rect b="b" l="l" r="r" t="t"/>
              <a:pathLst>
                <a:path extrusionOk="0" h="535482" w="859045">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nvGrpSpPr>
            <p:cNvPr id="175" name="Google Shape;175;p13"/>
            <p:cNvGrpSpPr/>
            <p:nvPr/>
          </p:nvGrpSpPr>
          <p:grpSpPr>
            <a:xfrm>
              <a:off x="7801268" y="2011641"/>
              <a:ext cx="583850" cy="670198"/>
              <a:chOff x="7801268" y="2011641"/>
              <a:chExt cx="583850" cy="670198"/>
            </a:xfrm>
          </p:grpSpPr>
          <p:sp>
            <p:nvSpPr>
              <p:cNvPr id="176" name="Google Shape;176;p13"/>
              <p:cNvSpPr/>
              <p:nvPr/>
            </p:nvSpPr>
            <p:spPr>
              <a:xfrm rot="6678441">
                <a:off x="7840658" y="2123044"/>
                <a:ext cx="518922" cy="409425"/>
              </a:xfrm>
              <a:custGeom>
                <a:rect b="b" l="l" r="r" t="t"/>
                <a:pathLst>
                  <a:path extrusionOk="0" h="14760" w="15179">
                    <a:moveTo>
                      <a:pt x="9741" y="0"/>
                    </a:moveTo>
                    <a:lnTo>
                      <a:pt x="8306" y="60"/>
                    </a:lnTo>
                    <a:lnTo>
                      <a:pt x="7649" y="179"/>
                    </a:lnTo>
                    <a:lnTo>
                      <a:pt x="7052" y="299"/>
                    </a:lnTo>
                    <a:lnTo>
                      <a:pt x="6514" y="478"/>
                    </a:lnTo>
                    <a:lnTo>
                      <a:pt x="5916" y="777"/>
                    </a:lnTo>
                    <a:lnTo>
                      <a:pt x="5319" y="1135"/>
                    </a:lnTo>
                    <a:lnTo>
                      <a:pt x="4721" y="1613"/>
                    </a:lnTo>
                    <a:lnTo>
                      <a:pt x="3765" y="2510"/>
                    </a:lnTo>
                    <a:lnTo>
                      <a:pt x="2809" y="3585"/>
                    </a:lnTo>
                    <a:lnTo>
                      <a:pt x="1913" y="4840"/>
                    </a:lnTo>
                    <a:lnTo>
                      <a:pt x="1494" y="5557"/>
                    </a:lnTo>
                    <a:lnTo>
                      <a:pt x="1076" y="6215"/>
                    </a:lnTo>
                    <a:lnTo>
                      <a:pt x="777" y="6932"/>
                    </a:lnTo>
                    <a:lnTo>
                      <a:pt x="478" y="7649"/>
                    </a:lnTo>
                    <a:lnTo>
                      <a:pt x="239" y="8366"/>
                    </a:lnTo>
                    <a:lnTo>
                      <a:pt x="60" y="9023"/>
                    </a:lnTo>
                    <a:lnTo>
                      <a:pt x="0" y="9740"/>
                    </a:lnTo>
                    <a:lnTo>
                      <a:pt x="0" y="10457"/>
                    </a:lnTo>
                    <a:lnTo>
                      <a:pt x="120" y="11115"/>
                    </a:lnTo>
                    <a:lnTo>
                      <a:pt x="299" y="11772"/>
                    </a:lnTo>
                    <a:lnTo>
                      <a:pt x="419" y="12071"/>
                    </a:lnTo>
                    <a:lnTo>
                      <a:pt x="598" y="12429"/>
                    </a:lnTo>
                    <a:lnTo>
                      <a:pt x="1076" y="12907"/>
                    </a:lnTo>
                    <a:lnTo>
                      <a:pt x="1554" y="13385"/>
                    </a:lnTo>
                    <a:lnTo>
                      <a:pt x="2152" y="13684"/>
                    </a:lnTo>
                    <a:lnTo>
                      <a:pt x="2749" y="13983"/>
                    </a:lnTo>
                    <a:lnTo>
                      <a:pt x="3406" y="14222"/>
                    </a:lnTo>
                    <a:lnTo>
                      <a:pt x="4721" y="14640"/>
                    </a:lnTo>
                    <a:lnTo>
                      <a:pt x="5378" y="14760"/>
                    </a:lnTo>
                    <a:lnTo>
                      <a:pt x="6036" y="14760"/>
                    </a:lnTo>
                    <a:lnTo>
                      <a:pt x="6753" y="14700"/>
                    </a:lnTo>
                    <a:lnTo>
                      <a:pt x="7410" y="14521"/>
                    </a:lnTo>
                    <a:lnTo>
                      <a:pt x="8067" y="14222"/>
                    </a:lnTo>
                    <a:lnTo>
                      <a:pt x="8665" y="13923"/>
                    </a:lnTo>
                    <a:lnTo>
                      <a:pt x="9262" y="13505"/>
                    </a:lnTo>
                    <a:lnTo>
                      <a:pt x="9741" y="13086"/>
                    </a:lnTo>
                    <a:lnTo>
                      <a:pt x="10756" y="12130"/>
                    </a:lnTo>
                    <a:lnTo>
                      <a:pt x="11832" y="10935"/>
                    </a:lnTo>
                    <a:lnTo>
                      <a:pt x="12908" y="9561"/>
                    </a:lnTo>
                    <a:lnTo>
                      <a:pt x="13445" y="8844"/>
                    </a:lnTo>
                    <a:lnTo>
                      <a:pt x="13923" y="8067"/>
                    </a:lnTo>
                    <a:lnTo>
                      <a:pt x="14342" y="7290"/>
                    </a:lnTo>
                    <a:lnTo>
                      <a:pt x="14700" y="6513"/>
                    </a:lnTo>
                    <a:lnTo>
                      <a:pt x="14939" y="5737"/>
                    </a:lnTo>
                    <a:lnTo>
                      <a:pt x="15118" y="4960"/>
                    </a:lnTo>
                    <a:lnTo>
                      <a:pt x="15178" y="4183"/>
                    </a:lnTo>
                    <a:lnTo>
                      <a:pt x="15178" y="3466"/>
                    </a:lnTo>
                    <a:lnTo>
                      <a:pt x="15059" y="3107"/>
                    </a:lnTo>
                    <a:lnTo>
                      <a:pt x="14999" y="2749"/>
                    </a:lnTo>
                    <a:lnTo>
                      <a:pt x="14820" y="2390"/>
                    </a:lnTo>
                    <a:lnTo>
                      <a:pt x="14640" y="2092"/>
                    </a:lnTo>
                    <a:lnTo>
                      <a:pt x="14222" y="1494"/>
                    </a:lnTo>
                    <a:lnTo>
                      <a:pt x="13684" y="1076"/>
                    </a:lnTo>
                    <a:lnTo>
                      <a:pt x="13147" y="657"/>
                    </a:lnTo>
                    <a:lnTo>
                      <a:pt x="12489" y="418"/>
                    </a:lnTo>
                    <a:lnTo>
                      <a:pt x="11832" y="179"/>
                    </a:lnTo>
                    <a:lnTo>
                      <a:pt x="11115" y="60"/>
                    </a:lnTo>
                    <a:lnTo>
                      <a:pt x="1045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3"/>
              <p:cNvSpPr/>
              <p:nvPr/>
            </p:nvSpPr>
            <p:spPr>
              <a:xfrm rot="-1245048">
                <a:off x="7884626" y="2097617"/>
                <a:ext cx="363919" cy="537176"/>
              </a:xfrm>
              <a:custGeom>
                <a:rect b="b" l="l" r="r" t="t"/>
                <a:pathLst>
                  <a:path extrusionOk="0" h="624012" w="422747">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grpSp>
          <p:nvGrpSpPr>
            <p:cNvPr id="178" name="Google Shape;178;p13"/>
            <p:cNvGrpSpPr/>
            <p:nvPr/>
          </p:nvGrpSpPr>
          <p:grpSpPr>
            <a:xfrm>
              <a:off x="286734" y="1360788"/>
              <a:ext cx="437028" cy="515682"/>
              <a:chOff x="286734" y="1360788"/>
              <a:chExt cx="437028" cy="515682"/>
            </a:xfrm>
          </p:grpSpPr>
          <p:sp>
            <p:nvSpPr>
              <p:cNvPr id="179" name="Google Shape;179;p13"/>
              <p:cNvSpPr/>
              <p:nvPr/>
            </p:nvSpPr>
            <p:spPr>
              <a:xfrm>
                <a:off x="286734" y="1396113"/>
                <a:ext cx="288826" cy="292506"/>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3"/>
              <p:cNvSpPr/>
              <p:nvPr/>
            </p:nvSpPr>
            <p:spPr>
              <a:xfrm>
                <a:off x="313599" y="1360788"/>
                <a:ext cx="410163" cy="515682"/>
              </a:xfrm>
              <a:custGeom>
                <a:rect b="b" l="l" r="r" t="t"/>
                <a:pathLst>
                  <a:path extrusionOk="0" h="699230" w="556153">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sp>
          <p:nvSpPr>
            <p:cNvPr id="181" name="Google Shape;181;p13"/>
            <p:cNvSpPr/>
            <p:nvPr/>
          </p:nvSpPr>
          <p:spPr>
            <a:xfrm>
              <a:off x="2688787" y="4098763"/>
              <a:ext cx="455682" cy="432729"/>
            </a:xfrm>
            <a:custGeom>
              <a:rect b="b" l="l" r="r" t="t"/>
              <a:pathLst>
                <a:path extrusionOk="0" h="503173" w="529863">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82" name="Google Shape;182;p13"/>
            <p:cNvSpPr/>
            <p:nvPr/>
          </p:nvSpPr>
          <p:spPr>
            <a:xfrm>
              <a:off x="933400" y="1069738"/>
              <a:ext cx="175646" cy="373020"/>
            </a:xfrm>
            <a:custGeom>
              <a:rect b="b" l="l" r="r" t="t"/>
              <a:pathLst>
                <a:path extrusionOk="0" h="727844" w="342723">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83" name="Google Shape;183;p13"/>
            <p:cNvSpPr/>
            <p:nvPr/>
          </p:nvSpPr>
          <p:spPr>
            <a:xfrm>
              <a:off x="8204352" y="3801552"/>
              <a:ext cx="240787" cy="203050"/>
            </a:xfrm>
            <a:custGeom>
              <a:rect b="b" l="l" r="r" t="t"/>
              <a:pathLst>
                <a:path extrusionOk="0" h="236105" w="279985">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84" name="Google Shape;184;p13"/>
            <p:cNvSpPr/>
            <p:nvPr/>
          </p:nvSpPr>
          <p:spPr>
            <a:xfrm>
              <a:off x="8204357" y="240186"/>
              <a:ext cx="175884" cy="174728"/>
            </a:xfrm>
            <a:custGeom>
              <a:rect b="b" l="l" r="r" t="t"/>
              <a:pathLst>
                <a:path extrusionOk="0" h="203172" w="204516">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nvGrpSpPr>
            <p:cNvPr id="185" name="Google Shape;185;p13"/>
            <p:cNvGrpSpPr/>
            <p:nvPr/>
          </p:nvGrpSpPr>
          <p:grpSpPr>
            <a:xfrm>
              <a:off x="8513660" y="3273951"/>
              <a:ext cx="236955" cy="259508"/>
              <a:chOff x="1624551" y="3569952"/>
              <a:chExt cx="236955" cy="259508"/>
            </a:xfrm>
          </p:grpSpPr>
          <p:sp>
            <p:nvSpPr>
              <p:cNvPr id="186" name="Google Shape;186;p13"/>
              <p:cNvSpPr/>
              <p:nvPr/>
            </p:nvSpPr>
            <p:spPr>
              <a:xfrm>
                <a:off x="1624551" y="3569952"/>
                <a:ext cx="224786" cy="22765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3"/>
              <p:cNvSpPr/>
              <p:nvPr/>
            </p:nvSpPr>
            <p:spPr>
              <a:xfrm>
                <a:off x="1625368" y="3599553"/>
                <a:ext cx="236138" cy="229907"/>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grpSp>
          <p:nvGrpSpPr>
            <p:cNvPr id="188" name="Google Shape;188;p13"/>
            <p:cNvGrpSpPr/>
            <p:nvPr/>
          </p:nvGrpSpPr>
          <p:grpSpPr>
            <a:xfrm>
              <a:off x="3637530" y="4055057"/>
              <a:ext cx="418774" cy="520154"/>
              <a:chOff x="3637530" y="4055057"/>
              <a:chExt cx="418774" cy="520154"/>
            </a:xfrm>
          </p:grpSpPr>
          <p:sp>
            <p:nvSpPr>
              <p:cNvPr id="189" name="Google Shape;189;p13"/>
              <p:cNvSpPr/>
              <p:nvPr/>
            </p:nvSpPr>
            <p:spPr>
              <a:xfrm rot="5542319">
                <a:off x="3769303" y="4204066"/>
                <a:ext cx="285154" cy="277283"/>
              </a:xfrm>
              <a:custGeom>
                <a:rect b="b" l="l" r="r" t="t"/>
                <a:pathLst>
                  <a:path extrusionOk="0" h="14760" w="15179">
                    <a:moveTo>
                      <a:pt x="9741" y="0"/>
                    </a:moveTo>
                    <a:lnTo>
                      <a:pt x="8306" y="60"/>
                    </a:lnTo>
                    <a:lnTo>
                      <a:pt x="7649" y="179"/>
                    </a:lnTo>
                    <a:lnTo>
                      <a:pt x="7052" y="299"/>
                    </a:lnTo>
                    <a:lnTo>
                      <a:pt x="6514" y="478"/>
                    </a:lnTo>
                    <a:lnTo>
                      <a:pt x="5916" y="777"/>
                    </a:lnTo>
                    <a:lnTo>
                      <a:pt x="5319" y="1135"/>
                    </a:lnTo>
                    <a:lnTo>
                      <a:pt x="4721" y="1613"/>
                    </a:lnTo>
                    <a:lnTo>
                      <a:pt x="3765" y="2510"/>
                    </a:lnTo>
                    <a:lnTo>
                      <a:pt x="2809" y="3585"/>
                    </a:lnTo>
                    <a:lnTo>
                      <a:pt x="1913" y="4840"/>
                    </a:lnTo>
                    <a:lnTo>
                      <a:pt x="1494" y="5557"/>
                    </a:lnTo>
                    <a:lnTo>
                      <a:pt x="1076" y="6215"/>
                    </a:lnTo>
                    <a:lnTo>
                      <a:pt x="777" y="6932"/>
                    </a:lnTo>
                    <a:lnTo>
                      <a:pt x="478" y="7649"/>
                    </a:lnTo>
                    <a:lnTo>
                      <a:pt x="239" y="8366"/>
                    </a:lnTo>
                    <a:lnTo>
                      <a:pt x="60" y="9023"/>
                    </a:lnTo>
                    <a:lnTo>
                      <a:pt x="0" y="9740"/>
                    </a:lnTo>
                    <a:lnTo>
                      <a:pt x="0" y="10457"/>
                    </a:lnTo>
                    <a:lnTo>
                      <a:pt x="120" y="11115"/>
                    </a:lnTo>
                    <a:lnTo>
                      <a:pt x="299" y="11772"/>
                    </a:lnTo>
                    <a:lnTo>
                      <a:pt x="419" y="12071"/>
                    </a:lnTo>
                    <a:lnTo>
                      <a:pt x="598" y="12429"/>
                    </a:lnTo>
                    <a:lnTo>
                      <a:pt x="1076" y="12907"/>
                    </a:lnTo>
                    <a:lnTo>
                      <a:pt x="1554" y="13385"/>
                    </a:lnTo>
                    <a:lnTo>
                      <a:pt x="2152" y="13684"/>
                    </a:lnTo>
                    <a:lnTo>
                      <a:pt x="2749" y="13983"/>
                    </a:lnTo>
                    <a:lnTo>
                      <a:pt x="3406" y="14222"/>
                    </a:lnTo>
                    <a:lnTo>
                      <a:pt x="4721" y="14640"/>
                    </a:lnTo>
                    <a:lnTo>
                      <a:pt x="5378" y="14760"/>
                    </a:lnTo>
                    <a:lnTo>
                      <a:pt x="6036" y="14760"/>
                    </a:lnTo>
                    <a:lnTo>
                      <a:pt x="6753" y="14700"/>
                    </a:lnTo>
                    <a:lnTo>
                      <a:pt x="7410" y="14521"/>
                    </a:lnTo>
                    <a:lnTo>
                      <a:pt x="8067" y="14222"/>
                    </a:lnTo>
                    <a:lnTo>
                      <a:pt x="8665" y="13923"/>
                    </a:lnTo>
                    <a:lnTo>
                      <a:pt x="9262" y="13505"/>
                    </a:lnTo>
                    <a:lnTo>
                      <a:pt x="9741" y="13086"/>
                    </a:lnTo>
                    <a:lnTo>
                      <a:pt x="10756" y="12130"/>
                    </a:lnTo>
                    <a:lnTo>
                      <a:pt x="11832" y="10935"/>
                    </a:lnTo>
                    <a:lnTo>
                      <a:pt x="12908" y="9561"/>
                    </a:lnTo>
                    <a:lnTo>
                      <a:pt x="13445" y="8844"/>
                    </a:lnTo>
                    <a:lnTo>
                      <a:pt x="13923" y="8067"/>
                    </a:lnTo>
                    <a:lnTo>
                      <a:pt x="14342" y="7290"/>
                    </a:lnTo>
                    <a:lnTo>
                      <a:pt x="14700" y="6513"/>
                    </a:lnTo>
                    <a:lnTo>
                      <a:pt x="14939" y="5737"/>
                    </a:lnTo>
                    <a:lnTo>
                      <a:pt x="15118" y="4960"/>
                    </a:lnTo>
                    <a:lnTo>
                      <a:pt x="15178" y="4183"/>
                    </a:lnTo>
                    <a:lnTo>
                      <a:pt x="15178" y="3466"/>
                    </a:lnTo>
                    <a:lnTo>
                      <a:pt x="15059" y="3107"/>
                    </a:lnTo>
                    <a:lnTo>
                      <a:pt x="14999" y="2749"/>
                    </a:lnTo>
                    <a:lnTo>
                      <a:pt x="14820" y="2390"/>
                    </a:lnTo>
                    <a:lnTo>
                      <a:pt x="14640" y="2092"/>
                    </a:lnTo>
                    <a:lnTo>
                      <a:pt x="14222" y="1494"/>
                    </a:lnTo>
                    <a:lnTo>
                      <a:pt x="13684" y="1076"/>
                    </a:lnTo>
                    <a:lnTo>
                      <a:pt x="13147" y="657"/>
                    </a:lnTo>
                    <a:lnTo>
                      <a:pt x="12489" y="418"/>
                    </a:lnTo>
                    <a:lnTo>
                      <a:pt x="11832" y="179"/>
                    </a:lnTo>
                    <a:lnTo>
                      <a:pt x="11115" y="60"/>
                    </a:lnTo>
                    <a:lnTo>
                      <a:pt x="1045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3"/>
              <p:cNvSpPr/>
              <p:nvPr/>
            </p:nvSpPr>
            <p:spPr>
              <a:xfrm rot="9304419">
                <a:off x="3726725" y="4079275"/>
                <a:ext cx="219185" cy="471718"/>
              </a:xfrm>
              <a:custGeom>
                <a:rect b="b" l="l" r="r" t="t"/>
                <a:pathLst>
                  <a:path extrusionOk="0" h="548433" w="254831">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sp>
          <p:nvSpPr>
            <p:cNvPr id="191" name="Google Shape;191;p13"/>
            <p:cNvSpPr/>
            <p:nvPr/>
          </p:nvSpPr>
          <p:spPr>
            <a:xfrm>
              <a:off x="3033704" y="205770"/>
              <a:ext cx="238646" cy="243555"/>
            </a:xfrm>
            <a:custGeom>
              <a:rect b="b" l="l" r="r" t="t"/>
              <a:pathLst>
                <a:path extrusionOk="0" h="283204" w="277495">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92" name="Google Shape;192;p13"/>
            <p:cNvSpPr/>
            <p:nvPr/>
          </p:nvSpPr>
          <p:spPr>
            <a:xfrm>
              <a:off x="8737650" y="439219"/>
              <a:ext cx="257856" cy="284838"/>
            </a:xfrm>
            <a:custGeom>
              <a:rect b="b" l="l" r="r" t="t"/>
              <a:pathLst>
                <a:path extrusionOk="0" h="331207" w="299833">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93" name="Google Shape;193;p13"/>
            <p:cNvSpPr/>
            <p:nvPr/>
          </p:nvSpPr>
          <p:spPr>
            <a:xfrm>
              <a:off x="1334256" y="207258"/>
              <a:ext cx="223503" cy="240600"/>
            </a:xfrm>
            <a:custGeom>
              <a:rect b="b" l="l" r="r" t="t"/>
              <a:pathLst>
                <a:path extrusionOk="0" h="279767" w="259887">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94" name="Google Shape;194;p13"/>
            <p:cNvSpPr/>
            <p:nvPr/>
          </p:nvSpPr>
          <p:spPr>
            <a:xfrm>
              <a:off x="7053257" y="3763614"/>
              <a:ext cx="204383" cy="278916"/>
            </a:xfrm>
            <a:custGeom>
              <a:rect b="b" l="l" r="r" t="t"/>
              <a:pathLst>
                <a:path extrusionOk="0" h="324321" w="237655">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95" name="Google Shape;195;p13"/>
            <p:cNvSpPr/>
            <p:nvPr/>
          </p:nvSpPr>
          <p:spPr>
            <a:xfrm>
              <a:off x="711508" y="3001159"/>
              <a:ext cx="154433" cy="272786"/>
            </a:xfrm>
            <a:custGeom>
              <a:rect b="b" l="l" r="r" t="t"/>
              <a:pathLst>
                <a:path extrusionOk="0" h="317193" w="179573">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96" name="Google Shape;196;p13"/>
            <p:cNvSpPr/>
            <p:nvPr/>
          </p:nvSpPr>
          <p:spPr>
            <a:xfrm>
              <a:off x="8576875" y="2558027"/>
              <a:ext cx="223822" cy="307981"/>
            </a:xfrm>
            <a:custGeom>
              <a:rect b="b" l="l" r="r" t="t"/>
              <a:pathLst>
                <a:path extrusionOk="0" h="389850" w="283319">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197" name="Google Shape;197;p13"/>
            <p:cNvSpPr/>
            <p:nvPr/>
          </p:nvSpPr>
          <p:spPr>
            <a:xfrm>
              <a:off x="140852" y="836409"/>
              <a:ext cx="224053" cy="290283"/>
            </a:xfrm>
            <a:custGeom>
              <a:rect b="b" l="l" r="r" t="t"/>
              <a:pathLst>
                <a:path extrusionOk="0" h="337538" w="260527">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nvGrpSpPr>
            <p:cNvPr id="198" name="Google Shape;198;p13"/>
            <p:cNvGrpSpPr/>
            <p:nvPr/>
          </p:nvGrpSpPr>
          <p:grpSpPr>
            <a:xfrm>
              <a:off x="6457231" y="4530129"/>
              <a:ext cx="216066" cy="276377"/>
              <a:chOff x="6422295" y="3351500"/>
              <a:chExt cx="252856" cy="323399"/>
            </a:xfrm>
          </p:grpSpPr>
          <p:sp>
            <p:nvSpPr>
              <p:cNvPr id="199" name="Google Shape;199;p13"/>
              <p:cNvSpPr/>
              <p:nvPr/>
            </p:nvSpPr>
            <p:spPr>
              <a:xfrm>
                <a:off x="6422295" y="3351500"/>
                <a:ext cx="252856" cy="323399"/>
              </a:xfrm>
              <a:custGeom>
                <a:rect b="b" l="l" r="r" t="t"/>
                <a:pathLst>
                  <a:path extrusionOk="0" h="376045" w="294019">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00" name="Google Shape;200;p13"/>
              <p:cNvSpPr/>
              <p:nvPr/>
            </p:nvSpPr>
            <p:spPr>
              <a:xfrm>
                <a:off x="6523827" y="3405472"/>
                <a:ext cx="67661" cy="140626"/>
              </a:xfrm>
              <a:custGeom>
                <a:rect b="b" l="l" r="r" t="t"/>
                <a:pathLst>
                  <a:path extrusionOk="0" h="163519" w="78676">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grpSp>
          <p:nvGrpSpPr>
            <p:cNvPr id="201" name="Google Shape;201;p13"/>
            <p:cNvGrpSpPr/>
            <p:nvPr/>
          </p:nvGrpSpPr>
          <p:grpSpPr>
            <a:xfrm>
              <a:off x="2318449" y="604142"/>
              <a:ext cx="332332" cy="346581"/>
              <a:chOff x="2318449" y="604142"/>
              <a:chExt cx="332332" cy="346581"/>
            </a:xfrm>
          </p:grpSpPr>
          <p:sp>
            <p:nvSpPr>
              <p:cNvPr id="202" name="Google Shape;202;p13"/>
              <p:cNvSpPr/>
              <p:nvPr/>
            </p:nvSpPr>
            <p:spPr>
              <a:xfrm>
                <a:off x="2361884" y="604142"/>
                <a:ext cx="288826" cy="292506"/>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3"/>
              <p:cNvSpPr/>
              <p:nvPr/>
            </p:nvSpPr>
            <p:spPr>
              <a:xfrm>
                <a:off x="2318449" y="613815"/>
                <a:ext cx="332332" cy="336908"/>
              </a:xfrm>
              <a:custGeom>
                <a:rect b="b" l="l" r="r" t="t"/>
                <a:pathLst>
                  <a:path extrusionOk="0" h="391754" w="386433">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sp>
          <p:nvSpPr>
            <p:cNvPr id="204" name="Google Shape;204;p13"/>
            <p:cNvSpPr/>
            <p:nvPr/>
          </p:nvSpPr>
          <p:spPr>
            <a:xfrm>
              <a:off x="6021196" y="137179"/>
              <a:ext cx="265484" cy="205157"/>
            </a:xfrm>
            <a:custGeom>
              <a:rect b="b" l="l" r="r" t="t"/>
              <a:pathLst>
                <a:path extrusionOk="0" h="238555" w="308702">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nvGrpSpPr>
            <p:cNvPr id="205" name="Google Shape;205;p13"/>
            <p:cNvGrpSpPr/>
            <p:nvPr/>
          </p:nvGrpSpPr>
          <p:grpSpPr>
            <a:xfrm>
              <a:off x="1184427" y="4630082"/>
              <a:ext cx="229693" cy="293080"/>
              <a:chOff x="6793660" y="3322411"/>
              <a:chExt cx="268804" cy="342944"/>
            </a:xfrm>
          </p:grpSpPr>
          <p:sp>
            <p:nvSpPr>
              <p:cNvPr id="206" name="Google Shape;206;p13"/>
              <p:cNvSpPr/>
              <p:nvPr/>
            </p:nvSpPr>
            <p:spPr>
              <a:xfrm>
                <a:off x="6793660" y="3322411"/>
                <a:ext cx="268804" cy="342944"/>
              </a:xfrm>
              <a:custGeom>
                <a:rect b="b" l="l" r="r" t="t"/>
                <a:pathLst>
                  <a:path extrusionOk="0" h="398772" w="312563">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07" name="Google Shape;207;p13"/>
              <p:cNvSpPr/>
              <p:nvPr/>
            </p:nvSpPr>
            <p:spPr>
              <a:xfrm>
                <a:off x="6856211" y="3513113"/>
                <a:ext cx="129046" cy="89953"/>
              </a:xfrm>
              <a:custGeom>
                <a:rect b="b" l="l" r="r" t="t"/>
                <a:pathLst>
                  <a:path extrusionOk="0" h="104597" w="150053">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08" name="Google Shape;208;p13"/>
              <p:cNvSpPr/>
              <p:nvPr/>
            </p:nvSpPr>
            <p:spPr>
              <a:xfrm>
                <a:off x="6843642" y="3359143"/>
                <a:ext cx="112645" cy="75760"/>
              </a:xfrm>
              <a:custGeom>
                <a:rect b="b" l="l" r="r" t="t"/>
                <a:pathLst>
                  <a:path extrusionOk="0" h="88093" w="130983">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sp>
          <p:nvSpPr>
            <p:cNvPr id="209" name="Google Shape;209;p13"/>
            <p:cNvSpPr/>
            <p:nvPr/>
          </p:nvSpPr>
          <p:spPr>
            <a:xfrm>
              <a:off x="4843337" y="836403"/>
              <a:ext cx="377232" cy="204888"/>
            </a:xfrm>
            <a:custGeom>
              <a:rect b="b" l="l" r="r" t="t"/>
              <a:pathLst>
                <a:path extrusionOk="0" h="299106" w="550703">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10" name="Google Shape;210;p13"/>
            <p:cNvSpPr/>
            <p:nvPr/>
          </p:nvSpPr>
          <p:spPr>
            <a:xfrm rot="-2218186">
              <a:off x="-38492" y="151543"/>
              <a:ext cx="236276" cy="230041"/>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11" name="Google Shape;211;p13"/>
            <p:cNvSpPr/>
            <p:nvPr/>
          </p:nvSpPr>
          <p:spPr>
            <a:xfrm rot="1464154">
              <a:off x="4569091" y="-94554"/>
              <a:ext cx="235935" cy="229710"/>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12" name="Google Shape;212;p13"/>
            <p:cNvSpPr/>
            <p:nvPr/>
          </p:nvSpPr>
          <p:spPr>
            <a:xfrm rot="-2221343">
              <a:off x="1866371" y="3538528"/>
              <a:ext cx="206347" cy="200902"/>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_1">
    <p:spTree>
      <p:nvGrpSpPr>
        <p:cNvPr id="213" name="Shape 213"/>
        <p:cNvGrpSpPr/>
        <p:nvPr/>
      </p:nvGrpSpPr>
      <p:grpSpPr>
        <a:xfrm>
          <a:off x="0" y="0"/>
          <a:ext cx="0" cy="0"/>
          <a:chOff x="0" y="0"/>
          <a:chExt cx="0" cy="0"/>
        </a:xfrm>
      </p:grpSpPr>
      <p:sp>
        <p:nvSpPr>
          <p:cNvPr id="214" name="Google Shape;214;p14"/>
          <p:cNvSpPr txBox="1"/>
          <p:nvPr>
            <p:ph type="ctrTitle"/>
          </p:nvPr>
        </p:nvSpPr>
        <p:spPr>
          <a:xfrm>
            <a:off x="2112400" y="1583350"/>
            <a:ext cx="4919400" cy="11598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SzPts val="4800"/>
              <a:buNone/>
              <a:defRPr sz="4800"/>
            </a:lvl1pPr>
            <a:lvl2pPr lvl="1" rtl="0" algn="ctr">
              <a:lnSpc>
                <a:spcPct val="90000"/>
              </a:lnSpc>
              <a:spcBef>
                <a:spcPts val="0"/>
              </a:spcBef>
              <a:spcAft>
                <a:spcPts val="0"/>
              </a:spcAft>
              <a:buSzPts val="4800"/>
              <a:buNone/>
              <a:defRPr sz="4800"/>
            </a:lvl2pPr>
            <a:lvl3pPr lvl="2" rtl="0" algn="ctr">
              <a:lnSpc>
                <a:spcPct val="90000"/>
              </a:lnSpc>
              <a:spcBef>
                <a:spcPts val="0"/>
              </a:spcBef>
              <a:spcAft>
                <a:spcPts val="0"/>
              </a:spcAft>
              <a:buSzPts val="4800"/>
              <a:buNone/>
              <a:defRPr sz="4800"/>
            </a:lvl3pPr>
            <a:lvl4pPr lvl="3" rtl="0" algn="ctr">
              <a:lnSpc>
                <a:spcPct val="90000"/>
              </a:lnSpc>
              <a:spcBef>
                <a:spcPts val="0"/>
              </a:spcBef>
              <a:spcAft>
                <a:spcPts val="0"/>
              </a:spcAft>
              <a:buSzPts val="4800"/>
              <a:buNone/>
              <a:defRPr sz="4800"/>
            </a:lvl4pPr>
            <a:lvl5pPr lvl="4" rtl="0" algn="ctr">
              <a:lnSpc>
                <a:spcPct val="90000"/>
              </a:lnSpc>
              <a:spcBef>
                <a:spcPts val="0"/>
              </a:spcBef>
              <a:spcAft>
                <a:spcPts val="0"/>
              </a:spcAft>
              <a:buSzPts val="4800"/>
              <a:buNone/>
              <a:defRPr sz="4800"/>
            </a:lvl5pPr>
            <a:lvl6pPr lvl="5" rtl="0" algn="ctr">
              <a:lnSpc>
                <a:spcPct val="90000"/>
              </a:lnSpc>
              <a:spcBef>
                <a:spcPts val="0"/>
              </a:spcBef>
              <a:spcAft>
                <a:spcPts val="0"/>
              </a:spcAft>
              <a:buSzPts val="4800"/>
              <a:buNone/>
              <a:defRPr sz="4800"/>
            </a:lvl6pPr>
            <a:lvl7pPr lvl="6" rtl="0" algn="ctr">
              <a:lnSpc>
                <a:spcPct val="90000"/>
              </a:lnSpc>
              <a:spcBef>
                <a:spcPts val="0"/>
              </a:spcBef>
              <a:spcAft>
                <a:spcPts val="0"/>
              </a:spcAft>
              <a:buSzPts val="4800"/>
              <a:buNone/>
              <a:defRPr sz="4800"/>
            </a:lvl7pPr>
            <a:lvl8pPr lvl="7" rtl="0" algn="ctr">
              <a:lnSpc>
                <a:spcPct val="90000"/>
              </a:lnSpc>
              <a:spcBef>
                <a:spcPts val="0"/>
              </a:spcBef>
              <a:spcAft>
                <a:spcPts val="0"/>
              </a:spcAft>
              <a:buSzPts val="4800"/>
              <a:buNone/>
              <a:defRPr sz="4800"/>
            </a:lvl8pPr>
            <a:lvl9pPr lvl="8" rtl="0" algn="ctr">
              <a:lnSpc>
                <a:spcPct val="90000"/>
              </a:lnSpc>
              <a:spcBef>
                <a:spcPts val="0"/>
              </a:spcBef>
              <a:spcAft>
                <a:spcPts val="0"/>
              </a:spcAft>
              <a:buSzPts val="4800"/>
              <a:buNone/>
              <a:defRPr sz="4800"/>
            </a:lvl9pPr>
          </a:lstStyle>
          <a:p/>
        </p:txBody>
      </p:sp>
      <p:sp>
        <p:nvSpPr>
          <p:cNvPr id="215" name="Google Shape;215;p14"/>
          <p:cNvSpPr txBox="1"/>
          <p:nvPr>
            <p:ph idx="1" type="subTitle"/>
          </p:nvPr>
        </p:nvSpPr>
        <p:spPr>
          <a:xfrm>
            <a:off x="2112400" y="2840052"/>
            <a:ext cx="4919400" cy="7848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chemeClr val="dk2"/>
              </a:buClr>
              <a:buSzPts val="2000"/>
              <a:buNone/>
              <a:defRPr sz="2000">
                <a:solidFill>
                  <a:schemeClr val="dk2"/>
                </a:solidFill>
              </a:defRPr>
            </a:lvl1pPr>
            <a:lvl2pPr lvl="1" rtl="0" algn="ctr">
              <a:lnSpc>
                <a:spcPct val="115000"/>
              </a:lnSpc>
              <a:spcBef>
                <a:spcPts val="0"/>
              </a:spcBef>
              <a:spcAft>
                <a:spcPts val="0"/>
              </a:spcAft>
              <a:buClr>
                <a:schemeClr val="dk2"/>
              </a:buClr>
              <a:buSzPts val="2000"/>
              <a:buNone/>
              <a:defRPr sz="2000">
                <a:solidFill>
                  <a:schemeClr val="dk2"/>
                </a:solidFill>
              </a:defRPr>
            </a:lvl2pPr>
            <a:lvl3pPr lvl="2" rtl="0" algn="ctr">
              <a:lnSpc>
                <a:spcPct val="115000"/>
              </a:lnSpc>
              <a:spcBef>
                <a:spcPts val="0"/>
              </a:spcBef>
              <a:spcAft>
                <a:spcPts val="0"/>
              </a:spcAft>
              <a:buClr>
                <a:schemeClr val="dk2"/>
              </a:buClr>
              <a:buSzPts val="2000"/>
              <a:buNone/>
              <a:defRPr sz="2000">
                <a:solidFill>
                  <a:schemeClr val="dk2"/>
                </a:solidFill>
              </a:defRPr>
            </a:lvl3pPr>
            <a:lvl4pPr lvl="3" rtl="0" algn="ctr">
              <a:lnSpc>
                <a:spcPct val="115000"/>
              </a:lnSpc>
              <a:spcBef>
                <a:spcPts val="0"/>
              </a:spcBef>
              <a:spcAft>
                <a:spcPts val="0"/>
              </a:spcAft>
              <a:buClr>
                <a:schemeClr val="dk2"/>
              </a:buClr>
              <a:buSzPts val="2000"/>
              <a:buNone/>
              <a:defRPr sz="2000">
                <a:solidFill>
                  <a:schemeClr val="dk2"/>
                </a:solidFill>
              </a:defRPr>
            </a:lvl4pPr>
            <a:lvl5pPr lvl="4" rtl="0" algn="ctr">
              <a:lnSpc>
                <a:spcPct val="115000"/>
              </a:lnSpc>
              <a:spcBef>
                <a:spcPts val="0"/>
              </a:spcBef>
              <a:spcAft>
                <a:spcPts val="0"/>
              </a:spcAft>
              <a:buClr>
                <a:schemeClr val="dk2"/>
              </a:buClr>
              <a:buSzPts val="2000"/>
              <a:buNone/>
              <a:defRPr sz="2000">
                <a:solidFill>
                  <a:schemeClr val="dk2"/>
                </a:solidFill>
              </a:defRPr>
            </a:lvl5pPr>
            <a:lvl6pPr lvl="5" rtl="0" algn="ctr">
              <a:lnSpc>
                <a:spcPct val="115000"/>
              </a:lnSpc>
              <a:spcBef>
                <a:spcPts val="0"/>
              </a:spcBef>
              <a:spcAft>
                <a:spcPts val="0"/>
              </a:spcAft>
              <a:buClr>
                <a:schemeClr val="dk2"/>
              </a:buClr>
              <a:buSzPts val="2000"/>
              <a:buNone/>
              <a:defRPr sz="2000">
                <a:solidFill>
                  <a:schemeClr val="dk2"/>
                </a:solidFill>
              </a:defRPr>
            </a:lvl6pPr>
            <a:lvl7pPr lvl="6" rtl="0" algn="ctr">
              <a:lnSpc>
                <a:spcPct val="115000"/>
              </a:lnSpc>
              <a:spcBef>
                <a:spcPts val="0"/>
              </a:spcBef>
              <a:spcAft>
                <a:spcPts val="0"/>
              </a:spcAft>
              <a:buClr>
                <a:schemeClr val="dk2"/>
              </a:buClr>
              <a:buSzPts val="2000"/>
              <a:buNone/>
              <a:defRPr sz="2000">
                <a:solidFill>
                  <a:schemeClr val="dk2"/>
                </a:solidFill>
              </a:defRPr>
            </a:lvl7pPr>
            <a:lvl8pPr lvl="7" rtl="0" algn="ctr">
              <a:lnSpc>
                <a:spcPct val="115000"/>
              </a:lnSpc>
              <a:spcBef>
                <a:spcPts val="0"/>
              </a:spcBef>
              <a:spcAft>
                <a:spcPts val="0"/>
              </a:spcAft>
              <a:buClr>
                <a:schemeClr val="dk2"/>
              </a:buClr>
              <a:buSzPts val="2000"/>
              <a:buNone/>
              <a:defRPr sz="2000">
                <a:solidFill>
                  <a:schemeClr val="dk2"/>
                </a:solidFill>
              </a:defRPr>
            </a:lvl8pPr>
            <a:lvl9pPr lvl="8" rtl="0" algn="ctr">
              <a:lnSpc>
                <a:spcPct val="115000"/>
              </a:lnSpc>
              <a:spcBef>
                <a:spcPts val="0"/>
              </a:spcBef>
              <a:spcAft>
                <a:spcPts val="0"/>
              </a:spcAft>
              <a:buClr>
                <a:schemeClr val="dk2"/>
              </a:buClr>
              <a:buSzPts val="2000"/>
              <a:buNone/>
              <a:defRPr sz="2000">
                <a:solidFill>
                  <a:schemeClr val="dk2"/>
                </a:solidFill>
              </a:defRPr>
            </a:lvl9pPr>
          </a:lstStyle>
          <a:p/>
        </p:txBody>
      </p:sp>
      <p:grpSp>
        <p:nvGrpSpPr>
          <p:cNvPr id="216" name="Google Shape;216;p14"/>
          <p:cNvGrpSpPr/>
          <p:nvPr/>
        </p:nvGrpSpPr>
        <p:grpSpPr>
          <a:xfrm>
            <a:off x="-83913" y="-168653"/>
            <a:ext cx="9288757" cy="5426904"/>
            <a:chOff x="-83913" y="-168653"/>
            <a:chExt cx="9288757" cy="5426904"/>
          </a:xfrm>
        </p:grpSpPr>
        <p:sp>
          <p:nvSpPr>
            <p:cNvPr id="217" name="Google Shape;217;p14"/>
            <p:cNvSpPr/>
            <p:nvPr/>
          </p:nvSpPr>
          <p:spPr>
            <a:xfrm>
              <a:off x="3901992" y="271731"/>
              <a:ext cx="499650" cy="704779"/>
            </a:xfrm>
            <a:custGeom>
              <a:rect b="b" l="l" r="r" t="t"/>
              <a:pathLst>
                <a:path extrusionOk="0" h="819510" w="580988">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18" name="Google Shape;218;p14"/>
            <p:cNvSpPr/>
            <p:nvPr/>
          </p:nvSpPr>
          <p:spPr>
            <a:xfrm>
              <a:off x="-73851" y="4335362"/>
              <a:ext cx="601266" cy="549535"/>
            </a:xfrm>
            <a:custGeom>
              <a:rect b="b" l="l" r="r" t="t"/>
              <a:pathLst>
                <a:path extrusionOk="0" h="638994" w="699146">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19" name="Google Shape;219;p14"/>
            <p:cNvSpPr/>
            <p:nvPr/>
          </p:nvSpPr>
          <p:spPr>
            <a:xfrm rot="2001982">
              <a:off x="136143" y="2216866"/>
              <a:ext cx="321474" cy="709766"/>
            </a:xfrm>
            <a:custGeom>
              <a:rect b="b" l="l" r="r" t="t"/>
              <a:pathLst>
                <a:path extrusionOk="0" h="826169" w="374196">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20" name="Google Shape;220;p14"/>
            <p:cNvSpPr/>
            <p:nvPr/>
          </p:nvSpPr>
          <p:spPr>
            <a:xfrm rot="-1974315">
              <a:off x="1151275" y="3720972"/>
              <a:ext cx="252371" cy="554298"/>
            </a:xfrm>
            <a:custGeom>
              <a:rect b="b" l="l" r="r" t="t"/>
              <a:pathLst>
                <a:path extrusionOk="0" h="644114" w="293264">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21" name="Google Shape;221;p14"/>
            <p:cNvSpPr/>
            <p:nvPr/>
          </p:nvSpPr>
          <p:spPr>
            <a:xfrm>
              <a:off x="4101001" y="4649180"/>
              <a:ext cx="376856" cy="254902"/>
            </a:xfrm>
            <a:custGeom>
              <a:rect b="b" l="l" r="r" t="t"/>
              <a:pathLst>
                <a:path extrusionOk="0" h="389164" w="575352">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22" name="Google Shape;222;p14"/>
            <p:cNvSpPr/>
            <p:nvPr/>
          </p:nvSpPr>
          <p:spPr>
            <a:xfrm>
              <a:off x="8091625" y="827000"/>
              <a:ext cx="485245" cy="329049"/>
            </a:xfrm>
            <a:custGeom>
              <a:rect b="b" l="l" r="r" t="t"/>
              <a:pathLst>
                <a:path extrusionOk="0" h="420510" w="620122">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23" name="Google Shape;223;p14"/>
            <p:cNvSpPr/>
            <p:nvPr/>
          </p:nvSpPr>
          <p:spPr>
            <a:xfrm rot="3971375">
              <a:off x="3138581" y="4622816"/>
              <a:ext cx="362909" cy="668479"/>
            </a:xfrm>
            <a:custGeom>
              <a:rect b="b" l="l" r="r" t="t"/>
              <a:pathLst>
                <a:path extrusionOk="0" h="776612" w="421613">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24" name="Google Shape;224;p14"/>
            <p:cNvSpPr/>
            <p:nvPr/>
          </p:nvSpPr>
          <p:spPr>
            <a:xfrm rot="-3375824">
              <a:off x="8508205" y="4088864"/>
              <a:ext cx="623152" cy="166730"/>
            </a:xfrm>
            <a:custGeom>
              <a:rect b="b" l="l" r="r" t="t"/>
              <a:pathLst>
                <a:path extrusionOk="0" h="193920" w="724776">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25" name="Google Shape;225;p14"/>
            <p:cNvSpPr/>
            <p:nvPr/>
          </p:nvSpPr>
          <p:spPr>
            <a:xfrm rot="3011666">
              <a:off x="3210524" y="657803"/>
              <a:ext cx="199800" cy="513948"/>
            </a:xfrm>
            <a:custGeom>
              <a:rect b="b" l="l" r="r" t="t"/>
              <a:pathLst>
                <a:path extrusionOk="0" h="598221" w="232561">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26" name="Google Shape;226;p14"/>
            <p:cNvSpPr/>
            <p:nvPr/>
          </p:nvSpPr>
          <p:spPr>
            <a:xfrm rot="2196195">
              <a:off x="6146037" y="457710"/>
              <a:ext cx="248001" cy="649145"/>
            </a:xfrm>
            <a:custGeom>
              <a:rect b="b" l="l" r="r" t="t"/>
              <a:pathLst>
                <a:path extrusionOk="0" h="755251" w="288538">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27" name="Google Shape;227;p14"/>
            <p:cNvSpPr/>
            <p:nvPr/>
          </p:nvSpPr>
          <p:spPr>
            <a:xfrm rot="9911830">
              <a:off x="5498424" y="4613124"/>
              <a:ext cx="338915" cy="323847"/>
            </a:xfrm>
            <a:custGeom>
              <a:rect b="b" l="l" r="r" t="t"/>
              <a:pathLst>
                <a:path extrusionOk="0" h="376095" w="393594">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28" name="Google Shape;228;p14"/>
            <p:cNvSpPr/>
            <p:nvPr/>
          </p:nvSpPr>
          <p:spPr>
            <a:xfrm>
              <a:off x="510215" y="271717"/>
              <a:ext cx="557022" cy="619823"/>
            </a:xfrm>
            <a:custGeom>
              <a:rect b="b" l="l" r="r" t="t"/>
              <a:pathLst>
                <a:path extrusionOk="0" h="720725" w="64770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29" name="Google Shape;229;p14"/>
            <p:cNvSpPr/>
            <p:nvPr/>
          </p:nvSpPr>
          <p:spPr>
            <a:xfrm>
              <a:off x="1778886" y="4237081"/>
              <a:ext cx="556337" cy="631409"/>
            </a:xfrm>
            <a:custGeom>
              <a:rect b="b" l="l" r="r" t="t"/>
              <a:pathLst>
                <a:path extrusionOk="0" h="734197" w="646904">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30" name="Google Shape;230;p14"/>
            <p:cNvSpPr/>
            <p:nvPr/>
          </p:nvSpPr>
          <p:spPr>
            <a:xfrm rot="-982808">
              <a:off x="7867083" y="4603094"/>
              <a:ext cx="701993" cy="567693"/>
            </a:xfrm>
            <a:custGeom>
              <a:rect b="b" l="l" r="r" t="t"/>
              <a:pathLst>
                <a:path extrusionOk="0" h="660184" w="816364">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31" name="Google Shape;231;p14"/>
            <p:cNvSpPr/>
            <p:nvPr/>
          </p:nvSpPr>
          <p:spPr>
            <a:xfrm rot="1185294">
              <a:off x="4798350" y="3885963"/>
              <a:ext cx="616477" cy="671778"/>
            </a:xfrm>
            <a:custGeom>
              <a:rect b="b" l="l" r="r" t="t"/>
              <a:pathLst>
                <a:path extrusionOk="0" h="782962" w="718509">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32" name="Google Shape;232;p14"/>
            <p:cNvSpPr/>
            <p:nvPr/>
          </p:nvSpPr>
          <p:spPr>
            <a:xfrm>
              <a:off x="1393062" y="748927"/>
              <a:ext cx="579203" cy="652168"/>
            </a:xfrm>
            <a:custGeom>
              <a:rect b="b" l="l" r="r" t="t"/>
              <a:pathLst>
                <a:path extrusionOk="0" h="758335" w="673492">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33" name="Google Shape;233;p14"/>
            <p:cNvSpPr/>
            <p:nvPr/>
          </p:nvSpPr>
          <p:spPr>
            <a:xfrm>
              <a:off x="7317433" y="2956555"/>
              <a:ext cx="716315" cy="573888"/>
            </a:xfrm>
            <a:custGeom>
              <a:rect b="b" l="l" r="r" t="t"/>
              <a:pathLst>
                <a:path extrusionOk="0" h="667312" w="832925">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34" name="Google Shape;234;p14"/>
            <p:cNvSpPr/>
            <p:nvPr/>
          </p:nvSpPr>
          <p:spPr>
            <a:xfrm>
              <a:off x="8750637" y="1716146"/>
              <a:ext cx="454206" cy="406096"/>
            </a:xfrm>
            <a:custGeom>
              <a:rect b="b" l="l" r="r" t="t"/>
              <a:pathLst>
                <a:path extrusionOk="0" h="472205" w="528147">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35" name="Google Shape;235;p14"/>
            <p:cNvSpPr/>
            <p:nvPr/>
          </p:nvSpPr>
          <p:spPr>
            <a:xfrm rot="-2424156">
              <a:off x="2052510" y="-106317"/>
              <a:ext cx="373867" cy="493313"/>
            </a:xfrm>
            <a:custGeom>
              <a:rect b="b" l="l" r="r" t="t"/>
              <a:pathLst>
                <a:path extrusionOk="0" h="573530" w="434661">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36" name="Google Shape;236;p14"/>
            <p:cNvSpPr/>
            <p:nvPr/>
          </p:nvSpPr>
          <p:spPr>
            <a:xfrm>
              <a:off x="5960437" y="3855732"/>
              <a:ext cx="712864" cy="419317"/>
            </a:xfrm>
            <a:custGeom>
              <a:rect b="b" l="l" r="r" t="t"/>
              <a:pathLst>
                <a:path extrusionOk="0" h="487578" w="828912">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nvGrpSpPr>
            <p:cNvPr id="237" name="Google Shape;237;p14"/>
            <p:cNvGrpSpPr/>
            <p:nvPr/>
          </p:nvGrpSpPr>
          <p:grpSpPr>
            <a:xfrm rot="891035">
              <a:off x="1165228" y="1691730"/>
              <a:ext cx="657771" cy="386113"/>
              <a:chOff x="1429156" y="1387535"/>
              <a:chExt cx="657769" cy="386112"/>
            </a:xfrm>
          </p:grpSpPr>
          <p:sp>
            <p:nvSpPr>
              <p:cNvPr id="238" name="Google Shape;238;p14"/>
              <p:cNvSpPr/>
              <p:nvPr/>
            </p:nvSpPr>
            <p:spPr>
              <a:xfrm>
                <a:off x="1429156" y="1387535"/>
                <a:ext cx="657769" cy="386112"/>
              </a:xfrm>
              <a:custGeom>
                <a:rect b="b" l="l" r="r" t="t"/>
                <a:pathLst>
                  <a:path extrusionOk="0" h="448968" w="764848">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39" name="Google Shape;239;p14"/>
              <p:cNvSpPr/>
              <p:nvPr/>
            </p:nvSpPr>
            <p:spPr>
              <a:xfrm>
                <a:off x="1703617" y="1534561"/>
                <a:ext cx="308110" cy="146566"/>
              </a:xfrm>
              <a:custGeom>
                <a:rect b="b" l="l" r="r" t="t"/>
                <a:pathLst>
                  <a:path extrusionOk="0" h="170426" w="358267">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sp>
          <p:nvSpPr>
            <p:cNvPr id="240" name="Google Shape;240;p14"/>
            <p:cNvSpPr/>
            <p:nvPr/>
          </p:nvSpPr>
          <p:spPr>
            <a:xfrm rot="-1696692">
              <a:off x="7441723" y="1525254"/>
              <a:ext cx="760522" cy="200454"/>
            </a:xfrm>
            <a:custGeom>
              <a:rect b="b" l="l" r="r" t="t"/>
              <a:pathLst>
                <a:path extrusionOk="0" h="233045" w="884171">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41" name="Google Shape;241;p14"/>
            <p:cNvSpPr/>
            <p:nvPr/>
          </p:nvSpPr>
          <p:spPr>
            <a:xfrm>
              <a:off x="1161548" y="2558031"/>
              <a:ext cx="665135" cy="522113"/>
            </a:xfrm>
            <a:custGeom>
              <a:rect b="b" l="l" r="r" t="t"/>
              <a:pathLst>
                <a:path extrusionOk="0" h="607108" w="773413">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nvGrpSpPr>
            <p:cNvPr id="242" name="Google Shape;242;p14"/>
            <p:cNvGrpSpPr/>
            <p:nvPr/>
          </p:nvGrpSpPr>
          <p:grpSpPr>
            <a:xfrm>
              <a:off x="346827" y="3411153"/>
              <a:ext cx="376916" cy="455685"/>
              <a:chOff x="1010452" y="1144365"/>
              <a:chExt cx="376916" cy="455685"/>
            </a:xfrm>
          </p:grpSpPr>
          <p:sp>
            <p:nvSpPr>
              <p:cNvPr id="243" name="Google Shape;243;p14"/>
              <p:cNvSpPr/>
              <p:nvPr/>
            </p:nvSpPr>
            <p:spPr>
              <a:xfrm>
                <a:off x="1010452" y="1144365"/>
                <a:ext cx="376916" cy="455685"/>
              </a:xfrm>
              <a:custGeom>
                <a:rect b="b" l="l" r="r" t="t"/>
                <a:pathLst>
                  <a:path extrusionOk="0" h="529866" w="438274">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44" name="Google Shape;244;p14"/>
              <p:cNvSpPr/>
              <p:nvPr/>
            </p:nvSpPr>
            <p:spPr>
              <a:xfrm>
                <a:off x="1151008" y="1222803"/>
                <a:ext cx="35003" cy="68520"/>
              </a:xfrm>
              <a:custGeom>
                <a:rect b="b" l="l" r="r" t="t"/>
                <a:pathLst>
                  <a:path extrusionOk="0" h="79674" w="40701">
                    <a:moveTo>
                      <a:pt x="38100" y="79674"/>
                    </a:moveTo>
                    <a:cubicBezTo>
                      <a:pt x="20320" y="56179"/>
                      <a:pt x="8255" y="30144"/>
                      <a:pt x="0" y="2840"/>
                    </a:cubicBezTo>
                    <a:cubicBezTo>
                      <a:pt x="24130" y="-16210"/>
                      <a:pt x="48895" y="66340"/>
                      <a:pt x="38100" y="7967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sp>
          <p:nvSpPr>
            <p:cNvPr id="245" name="Google Shape;245;p14"/>
            <p:cNvSpPr/>
            <p:nvPr/>
          </p:nvSpPr>
          <p:spPr>
            <a:xfrm rot="-1109260">
              <a:off x="7493180" y="3971096"/>
              <a:ext cx="396713" cy="402269"/>
            </a:xfrm>
            <a:custGeom>
              <a:rect b="b" l="l" r="r" t="t"/>
              <a:pathLst>
                <a:path extrusionOk="0" h="468109" w="461644">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46" name="Google Shape;246;p14"/>
            <p:cNvSpPr/>
            <p:nvPr/>
          </p:nvSpPr>
          <p:spPr>
            <a:xfrm>
              <a:off x="6255960" y="791694"/>
              <a:ext cx="453103" cy="511439"/>
            </a:xfrm>
            <a:custGeom>
              <a:rect b="b" l="l" r="r" t="t"/>
              <a:pathLst>
                <a:path extrusionOk="0" h="594697" w="526864">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47" name="Google Shape;247;p14"/>
            <p:cNvSpPr/>
            <p:nvPr/>
          </p:nvSpPr>
          <p:spPr>
            <a:xfrm rot="1799564">
              <a:off x="7155158" y="4556613"/>
              <a:ext cx="351219" cy="440001"/>
            </a:xfrm>
            <a:custGeom>
              <a:rect b="b" l="l" r="r" t="t"/>
              <a:pathLst>
                <a:path extrusionOk="0" h="511517" w="408305">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48" name="Google Shape;248;p14"/>
            <p:cNvSpPr/>
            <p:nvPr/>
          </p:nvSpPr>
          <p:spPr>
            <a:xfrm>
              <a:off x="7413193" y="740389"/>
              <a:ext cx="289739" cy="456235"/>
            </a:xfrm>
            <a:custGeom>
              <a:rect b="b" l="l" r="r" t="t"/>
              <a:pathLst>
                <a:path extrusionOk="0" h="530506" w="336906">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49" name="Google Shape;249;p14"/>
            <p:cNvSpPr/>
            <p:nvPr/>
          </p:nvSpPr>
          <p:spPr>
            <a:xfrm>
              <a:off x="7082287" y="-53997"/>
              <a:ext cx="602898" cy="641121"/>
            </a:xfrm>
            <a:custGeom>
              <a:rect b="b" l="l" r="r" t="t"/>
              <a:pathLst>
                <a:path extrusionOk="0" h="745490" w="701044">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50" name="Google Shape;250;p14"/>
            <p:cNvSpPr/>
            <p:nvPr/>
          </p:nvSpPr>
          <p:spPr>
            <a:xfrm>
              <a:off x="4981978" y="271723"/>
              <a:ext cx="738779" cy="460515"/>
            </a:xfrm>
            <a:custGeom>
              <a:rect b="b" l="l" r="r" t="t"/>
              <a:pathLst>
                <a:path extrusionOk="0" h="535482" w="859045">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51" name="Google Shape;251;p14"/>
            <p:cNvSpPr/>
            <p:nvPr/>
          </p:nvSpPr>
          <p:spPr>
            <a:xfrm rot="-1245048">
              <a:off x="7884626" y="2097617"/>
              <a:ext cx="363919" cy="537176"/>
            </a:xfrm>
            <a:custGeom>
              <a:rect b="b" l="l" r="r" t="t"/>
              <a:pathLst>
                <a:path extrusionOk="0" h="624012" w="422747">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52" name="Google Shape;252;p14"/>
            <p:cNvSpPr/>
            <p:nvPr/>
          </p:nvSpPr>
          <p:spPr>
            <a:xfrm>
              <a:off x="313599" y="1360788"/>
              <a:ext cx="410163" cy="515682"/>
            </a:xfrm>
            <a:custGeom>
              <a:rect b="b" l="l" r="r" t="t"/>
              <a:pathLst>
                <a:path extrusionOk="0" h="699230" w="556153">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53" name="Google Shape;253;p14"/>
            <p:cNvSpPr/>
            <p:nvPr/>
          </p:nvSpPr>
          <p:spPr>
            <a:xfrm>
              <a:off x="2688787" y="4098763"/>
              <a:ext cx="455682" cy="432729"/>
            </a:xfrm>
            <a:custGeom>
              <a:rect b="b" l="l" r="r" t="t"/>
              <a:pathLst>
                <a:path extrusionOk="0" h="503173" w="529863">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54" name="Google Shape;254;p14"/>
            <p:cNvSpPr/>
            <p:nvPr/>
          </p:nvSpPr>
          <p:spPr>
            <a:xfrm>
              <a:off x="933400" y="1069738"/>
              <a:ext cx="175646" cy="373020"/>
            </a:xfrm>
            <a:custGeom>
              <a:rect b="b" l="l" r="r" t="t"/>
              <a:pathLst>
                <a:path extrusionOk="0" h="727844" w="342723">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55" name="Google Shape;255;p14"/>
            <p:cNvSpPr/>
            <p:nvPr/>
          </p:nvSpPr>
          <p:spPr>
            <a:xfrm>
              <a:off x="8204352" y="3801552"/>
              <a:ext cx="240787" cy="203050"/>
            </a:xfrm>
            <a:custGeom>
              <a:rect b="b" l="l" r="r" t="t"/>
              <a:pathLst>
                <a:path extrusionOk="0" h="236105" w="279985">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56" name="Google Shape;256;p14"/>
            <p:cNvSpPr/>
            <p:nvPr/>
          </p:nvSpPr>
          <p:spPr>
            <a:xfrm>
              <a:off x="8204357" y="240186"/>
              <a:ext cx="175884" cy="174728"/>
            </a:xfrm>
            <a:custGeom>
              <a:rect b="b" l="l" r="r" t="t"/>
              <a:pathLst>
                <a:path extrusionOk="0" h="203172" w="204516">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57" name="Google Shape;257;p14"/>
            <p:cNvSpPr/>
            <p:nvPr/>
          </p:nvSpPr>
          <p:spPr>
            <a:xfrm>
              <a:off x="8514477" y="3303552"/>
              <a:ext cx="236138" cy="229907"/>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58" name="Google Shape;258;p14"/>
            <p:cNvSpPr/>
            <p:nvPr/>
          </p:nvSpPr>
          <p:spPr>
            <a:xfrm rot="9304419">
              <a:off x="3726725" y="4079275"/>
              <a:ext cx="219185" cy="471718"/>
            </a:xfrm>
            <a:custGeom>
              <a:rect b="b" l="l" r="r" t="t"/>
              <a:pathLst>
                <a:path extrusionOk="0" h="548433" w="254831">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59" name="Google Shape;259;p14"/>
            <p:cNvSpPr/>
            <p:nvPr/>
          </p:nvSpPr>
          <p:spPr>
            <a:xfrm>
              <a:off x="3033704" y="205770"/>
              <a:ext cx="238646" cy="243555"/>
            </a:xfrm>
            <a:custGeom>
              <a:rect b="b" l="l" r="r" t="t"/>
              <a:pathLst>
                <a:path extrusionOk="0" h="283204" w="277495">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60" name="Google Shape;260;p14"/>
            <p:cNvSpPr/>
            <p:nvPr/>
          </p:nvSpPr>
          <p:spPr>
            <a:xfrm>
              <a:off x="8737650" y="439219"/>
              <a:ext cx="257856" cy="284838"/>
            </a:xfrm>
            <a:custGeom>
              <a:rect b="b" l="l" r="r" t="t"/>
              <a:pathLst>
                <a:path extrusionOk="0" h="331207" w="299833">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61" name="Google Shape;261;p14"/>
            <p:cNvSpPr/>
            <p:nvPr/>
          </p:nvSpPr>
          <p:spPr>
            <a:xfrm>
              <a:off x="1334256" y="207258"/>
              <a:ext cx="223503" cy="240600"/>
            </a:xfrm>
            <a:custGeom>
              <a:rect b="b" l="l" r="r" t="t"/>
              <a:pathLst>
                <a:path extrusionOk="0" h="279767" w="259887">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62" name="Google Shape;262;p14"/>
            <p:cNvSpPr/>
            <p:nvPr/>
          </p:nvSpPr>
          <p:spPr>
            <a:xfrm>
              <a:off x="7053257" y="3763614"/>
              <a:ext cx="204383" cy="278916"/>
            </a:xfrm>
            <a:custGeom>
              <a:rect b="b" l="l" r="r" t="t"/>
              <a:pathLst>
                <a:path extrusionOk="0" h="324321" w="237655">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63" name="Google Shape;263;p14"/>
            <p:cNvSpPr/>
            <p:nvPr/>
          </p:nvSpPr>
          <p:spPr>
            <a:xfrm>
              <a:off x="711508" y="3001159"/>
              <a:ext cx="154433" cy="272786"/>
            </a:xfrm>
            <a:custGeom>
              <a:rect b="b" l="l" r="r" t="t"/>
              <a:pathLst>
                <a:path extrusionOk="0" h="317193" w="179573">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64" name="Google Shape;264;p14"/>
            <p:cNvSpPr/>
            <p:nvPr/>
          </p:nvSpPr>
          <p:spPr>
            <a:xfrm>
              <a:off x="8576875" y="2558027"/>
              <a:ext cx="223822" cy="307981"/>
            </a:xfrm>
            <a:custGeom>
              <a:rect b="b" l="l" r="r" t="t"/>
              <a:pathLst>
                <a:path extrusionOk="0" h="389850" w="283319">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65" name="Google Shape;265;p14"/>
            <p:cNvSpPr/>
            <p:nvPr/>
          </p:nvSpPr>
          <p:spPr>
            <a:xfrm>
              <a:off x="140852" y="836409"/>
              <a:ext cx="224053" cy="290283"/>
            </a:xfrm>
            <a:custGeom>
              <a:rect b="b" l="l" r="r" t="t"/>
              <a:pathLst>
                <a:path extrusionOk="0" h="337538" w="260527">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nvGrpSpPr>
            <p:cNvPr id="266" name="Google Shape;266;p14"/>
            <p:cNvGrpSpPr/>
            <p:nvPr/>
          </p:nvGrpSpPr>
          <p:grpSpPr>
            <a:xfrm>
              <a:off x="6457231" y="4530129"/>
              <a:ext cx="216066" cy="276377"/>
              <a:chOff x="6422295" y="3351500"/>
              <a:chExt cx="252856" cy="323399"/>
            </a:xfrm>
          </p:grpSpPr>
          <p:sp>
            <p:nvSpPr>
              <p:cNvPr id="267" name="Google Shape;267;p14"/>
              <p:cNvSpPr/>
              <p:nvPr/>
            </p:nvSpPr>
            <p:spPr>
              <a:xfrm>
                <a:off x="6422295" y="3351500"/>
                <a:ext cx="252856" cy="323399"/>
              </a:xfrm>
              <a:custGeom>
                <a:rect b="b" l="l" r="r" t="t"/>
                <a:pathLst>
                  <a:path extrusionOk="0" h="376045" w="294019">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68" name="Google Shape;268;p14"/>
              <p:cNvSpPr/>
              <p:nvPr/>
            </p:nvSpPr>
            <p:spPr>
              <a:xfrm>
                <a:off x="6523827" y="3405472"/>
                <a:ext cx="67661" cy="140626"/>
              </a:xfrm>
              <a:custGeom>
                <a:rect b="b" l="l" r="r" t="t"/>
                <a:pathLst>
                  <a:path extrusionOk="0" h="163519" w="78676">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sp>
          <p:nvSpPr>
            <p:cNvPr id="269" name="Google Shape;269;p14"/>
            <p:cNvSpPr/>
            <p:nvPr/>
          </p:nvSpPr>
          <p:spPr>
            <a:xfrm>
              <a:off x="2318449" y="613815"/>
              <a:ext cx="332332" cy="336908"/>
            </a:xfrm>
            <a:custGeom>
              <a:rect b="b" l="l" r="r" t="t"/>
              <a:pathLst>
                <a:path extrusionOk="0" h="391754" w="386433">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70" name="Google Shape;270;p14"/>
            <p:cNvSpPr/>
            <p:nvPr/>
          </p:nvSpPr>
          <p:spPr>
            <a:xfrm>
              <a:off x="6021196" y="137179"/>
              <a:ext cx="265484" cy="205157"/>
            </a:xfrm>
            <a:custGeom>
              <a:rect b="b" l="l" r="r" t="t"/>
              <a:pathLst>
                <a:path extrusionOk="0" h="238555" w="308702">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nvGrpSpPr>
            <p:cNvPr id="271" name="Google Shape;271;p14"/>
            <p:cNvGrpSpPr/>
            <p:nvPr/>
          </p:nvGrpSpPr>
          <p:grpSpPr>
            <a:xfrm>
              <a:off x="1184427" y="4630082"/>
              <a:ext cx="229693" cy="293080"/>
              <a:chOff x="6793660" y="3322411"/>
              <a:chExt cx="268804" cy="342944"/>
            </a:xfrm>
          </p:grpSpPr>
          <p:sp>
            <p:nvSpPr>
              <p:cNvPr id="272" name="Google Shape;272;p14"/>
              <p:cNvSpPr/>
              <p:nvPr/>
            </p:nvSpPr>
            <p:spPr>
              <a:xfrm>
                <a:off x="6793660" y="3322411"/>
                <a:ext cx="268804" cy="342944"/>
              </a:xfrm>
              <a:custGeom>
                <a:rect b="b" l="l" r="r" t="t"/>
                <a:pathLst>
                  <a:path extrusionOk="0" h="398772" w="312563">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73" name="Google Shape;273;p14"/>
              <p:cNvSpPr/>
              <p:nvPr/>
            </p:nvSpPr>
            <p:spPr>
              <a:xfrm>
                <a:off x="6856211" y="3513113"/>
                <a:ext cx="129046" cy="89953"/>
              </a:xfrm>
              <a:custGeom>
                <a:rect b="b" l="l" r="r" t="t"/>
                <a:pathLst>
                  <a:path extrusionOk="0" h="104597" w="150053">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74" name="Google Shape;274;p14"/>
              <p:cNvSpPr/>
              <p:nvPr/>
            </p:nvSpPr>
            <p:spPr>
              <a:xfrm>
                <a:off x="6843642" y="3359143"/>
                <a:ext cx="112645" cy="75760"/>
              </a:xfrm>
              <a:custGeom>
                <a:rect b="b" l="l" r="r" t="t"/>
                <a:pathLst>
                  <a:path extrusionOk="0" h="88093" w="130983">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sp>
          <p:nvSpPr>
            <p:cNvPr id="275" name="Google Shape;275;p14"/>
            <p:cNvSpPr/>
            <p:nvPr/>
          </p:nvSpPr>
          <p:spPr>
            <a:xfrm>
              <a:off x="4843337" y="836403"/>
              <a:ext cx="377232" cy="204888"/>
            </a:xfrm>
            <a:custGeom>
              <a:rect b="b" l="l" r="r" t="t"/>
              <a:pathLst>
                <a:path extrusionOk="0" h="299106" w="550703">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76" name="Google Shape;276;p14"/>
            <p:cNvSpPr/>
            <p:nvPr/>
          </p:nvSpPr>
          <p:spPr>
            <a:xfrm rot="-2218186">
              <a:off x="-38492" y="151543"/>
              <a:ext cx="236276" cy="230041"/>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77" name="Google Shape;277;p14"/>
            <p:cNvSpPr/>
            <p:nvPr/>
          </p:nvSpPr>
          <p:spPr>
            <a:xfrm rot="1464154">
              <a:off x="4569091" y="-94554"/>
              <a:ext cx="235935" cy="229710"/>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78" name="Google Shape;278;p14"/>
            <p:cNvSpPr/>
            <p:nvPr/>
          </p:nvSpPr>
          <p:spPr>
            <a:xfrm rot="-2221343">
              <a:off x="1866371" y="3538528"/>
              <a:ext cx="206347" cy="200902"/>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ig pattern">
  <p:cSld name="BLANK_1_1">
    <p:spTree>
      <p:nvGrpSpPr>
        <p:cNvPr id="279" name="Shape 279"/>
        <p:cNvGrpSpPr/>
        <p:nvPr/>
      </p:nvGrpSpPr>
      <p:grpSpPr>
        <a:xfrm>
          <a:off x="0" y="0"/>
          <a:ext cx="0" cy="0"/>
          <a:chOff x="0" y="0"/>
          <a:chExt cx="0" cy="0"/>
        </a:xfrm>
      </p:grpSpPr>
      <p:sp>
        <p:nvSpPr>
          <p:cNvPr id="280" name="Google Shape;280;p15"/>
          <p:cNvSpPr txBox="1"/>
          <p:nvPr>
            <p:ph idx="12" type="sldNum"/>
          </p:nvPr>
        </p:nvSpPr>
        <p:spPr>
          <a:xfrm>
            <a:off x="4297625" y="4749850"/>
            <a:ext cx="548700" cy="2769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Quicksand"/>
                <a:ea typeface="Quicksand"/>
                <a:cs typeface="Quicksand"/>
                <a:sym typeface="Quicksand"/>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Quicksand"/>
                <a:ea typeface="Quicksand"/>
                <a:cs typeface="Quicksand"/>
                <a:sym typeface="Quicksand"/>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Quicksand"/>
                <a:ea typeface="Quicksand"/>
                <a:cs typeface="Quicksand"/>
                <a:sym typeface="Quicksand"/>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Quicksand"/>
                <a:ea typeface="Quicksand"/>
                <a:cs typeface="Quicksand"/>
                <a:sym typeface="Quicksand"/>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Quicksand"/>
                <a:ea typeface="Quicksand"/>
                <a:cs typeface="Quicksand"/>
                <a:sym typeface="Quicksand"/>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Quicksand"/>
                <a:ea typeface="Quicksand"/>
                <a:cs typeface="Quicksand"/>
                <a:sym typeface="Quicksand"/>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Quicksand"/>
                <a:ea typeface="Quicksand"/>
                <a:cs typeface="Quicksand"/>
                <a:sym typeface="Quicksand"/>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Quicksand"/>
                <a:ea typeface="Quicksand"/>
                <a:cs typeface="Quicksand"/>
                <a:sym typeface="Quicksand"/>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Quicksand"/>
                <a:ea typeface="Quicksand"/>
                <a:cs typeface="Quicksand"/>
                <a:sym typeface="Quicksand"/>
              </a:defRPr>
            </a:lvl9pPr>
          </a:lstStyle>
          <a:p>
            <a:pPr indent="0" lvl="0" marL="0" rtl="0" algn="ctr">
              <a:spcBef>
                <a:spcPts val="0"/>
              </a:spcBef>
              <a:spcAft>
                <a:spcPts val="0"/>
              </a:spcAft>
              <a:buNone/>
            </a:pPr>
            <a:fld id="{00000000-1234-1234-1234-123412341234}" type="slidenum">
              <a:rPr lang="en"/>
              <a:t>‹#›</a:t>
            </a:fld>
            <a:endParaRPr/>
          </a:p>
        </p:txBody>
      </p:sp>
      <p:sp>
        <p:nvSpPr>
          <p:cNvPr id="281" name="Google Shape;281;p15"/>
          <p:cNvSpPr/>
          <p:nvPr/>
        </p:nvSpPr>
        <p:spPr>
          <a:xfrm>
            <a:off x="3877329" y="86931"/>
            <a:ext cx="499650" cy="704779"/>
          </a:xfrm>
          <a:custGeom>
            <a:rect b="b" l="l" r="r" t="t"/>
            <a:pathLst>
              <a:path extrusionOk="0" h="819510" w="580988">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82" name="Google Shape;282;p15"/>
          <p:cNvSpPr/>
          <p:nvPr/>
        </p:nvSpPr>
        <p:spPr>
          <a:xfrm>
            <a:off x="-73851" y="4335362"/>
            <a:ext cx="601266" cy="549535"/>
          </a:xfrm>
          <a:custGeom>
            <a:rect b="b" l="l" r="r" t="t"/>
            <a:pathLst>
              <a:path extrusionOk="0" h="638994" w="699146">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83" name="Google Shape;283;p15"/>
          <p:cNvSpPr/>
          <p:nvPr/>
        </p:nvSpPr>
        <p:spPr>
          <a:xfrm rot="2001982">
            <a:off x="136143" y="2216866"/>
            <a:ext cx="321474" cy="709766"/>
          </a:xfrm>
          <a:custGeom>
            <a:rect b="b" l="l" r="r" t="t"/>
            <a:pathLst>
              <a:path extrusionOk="0" h="826169" w="374196">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84" name="Google Shape;284;p15"/>
          <p:cNvSpPr/>
          <p:nvPr/>
        </p:nvSpPr>
        <p:spPr>
          <a:xfrm rot="-1974315">
            <a:off x="1073775" y="4082872"/>
            <a:ext cx="252371" cy="554298"/>
          </a:xfrm>
          <a:custGeom>
            <a:rect b="b" l="l" r="r" t="t"/>
            <a:pathLst>
              <a:path extrusionOk="0" h="644114" w="293264">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85" name="Google Shape;285;p15"/>
          <p:cNvSpPr/>
          <p:nvPr/>
        </p:nvSpPr>
        <p:spPr>
          <a:xfrm>
            <a:off x="4101001" y="4649180"/>
            <a:ext cx="376856" cy="254902"/>
          </a:xfrm>
          <a:custGeom>
            <a:rect b="b" l="l" r="r" t="t"/>
            <a:pathLst>
              <a:path extrusionOk="0" h="389164" w="575352">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86" name="Google Shape;286;p15"/>
          <p:cNvSpPr/>
          <p:nvPr/>
        </p:nvSpPr>
        <p:spPr>
          <a:xfrm>
            <a:off x="8577162" y="951325"/>
            <a:ext cx="485245" cy="329049"/>
          </a:xfrm>
          <a:custGeom>
            <a:rect b="b" l="l" r="r" t="t"/>
            <a:pathLst>
              <a:path extrusionOk="0" h="420510" w="620122">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87" name="Google Shape;287;p15"/>
          <p:cNvSpPr/>
          <p:nvPr/>
        </p:nvSpPr>
        <p:spPr>
          <a:xfrm rot="3971375">
            <a:off x="3138581" y="4622816"/>
            <a:ext cx="362909" cy="668479"/>
          </a:xfrm>
          <a:custGeom>
            <a:rect b="b" l="l" r="r" t="t"/>
            <a:pathLst>
              <a:path extrusionOk="0" h="776612" w="421613">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88" name="Google Shape;288;p15"/>
          <p:cNvSpPr/>
          <p:nvPr/>
        </p:nvSpPr>
        <p:spPr>
          <a:xfrm rot="-3375824">
            <a:off x="8529405" y="4231764"/>
            <a:ext cx="623152" cy="166730"/>
          </a:xfrm>
          <a:custGeom>
            <a:rect b="b" l="l" r="r" t="t"/>
            <a:pathLst>
              <a:path extrusionOk="0" h="193920" w="724776">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89" name="Google Shape;289;p15"/>
          <p:cNvSpPr/>
          <p:nvPr/>
        </p:nvSpPr>
        <p:spPr>
          <a:xfrm rot="3011666">
            <a:off x="3176487" y="433603"/>
            <a:ext cx="199800" cy="513948"/>
          </a:xfrm>
          <a:custGeom>
            <a:rect b="b" l="l" r="r" t="t"/>
            <a:pathLst>
              <a:path extrusionOk="0" h="598221" w="232561">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90" name="Google Shape;290;p15"/>
          <p:cNvSpPr/>
          <p:nvPr/>
        </p:nvSpPr>
        <p:spPr>
          <a:xfrm rot="2196195">
            <a:off x="6620200" y="37360"/>
            <a:ext cx="248001" cy="649145"/>
          </a:xfrm>
          <a:custGeom>
            <a:rect b="b" l="l" r="r" t="t"/>
            <a:pathLst>
              <a:path extrusionOk="0" h="755251" w="288538">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91" name="Google Shape;291;p15"/>
          <p:cNvSpPr/>
          <p:nvPr/>
        </p:nvSpPr>
        <p:spPr>
          <a:xfrm rot="9911830">
            <a:off x="5498424" y="4613124"/>
            <a:ext cx="338915" cy="323847"/>
          </a:xfrm>
          <a:custGeom>
            <a:rect b="b" l="l" r="r" t="t"/>
            <a:pathLst>
              <a:path extrusionOk="0" h="376095" w="393594">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92" name="Google Shape;292;p15"/>
          <p:cNvSpPr/>
          <p:nvPr/>
        </p:nvSpPr>
        <p:spPr>
          <a:xfrm>
            <a:off x="397765" y="122092"/>
            <a:ext cx="557022" cy="619824"/>
          </a:xfrm>
          <a:custGeom>
            <a:rect b="b" l="l" r="r" t="t"/>
            <a:pathLst>
              <a:path extrusionOk="0" h="720725" w="64770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93" name="Google Shape;293;p15"/>
          <p:cNvSpPr/>
          <p:nvPr/>
        </p:nvSpPr>
        <p:spPr>
          <a:xfrm>
            <a:off x="1635736" y="4515631"/>
            <a:ext cx="556337" cy="631409"/>
          </a:xfrm>
          <a:custGeom>
            <a:rect b="b" l="l" r="r" t="t"/>
            <a:pathLst>
              <a:path extrusionOk="0" h="734197" w="646904">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94" name="Google Shape;294;p15"/>
          <p:cNvSpPr/>
          <p:nvPr/>
        </p:nvSpPr>
        <p:spPr>
          <a:xfrm rot="-982808">
            <a:off x="7867083" y="4603094"/>
            <a:ext cx="701993" cy="567693"/>
          </a:xfrm>
          <a:custGeom>
            <a:rect b="b" l="l" r="r" t="t"/>
            <a:pathLst>
              <a:path extrusionOk="0" h="660184" w="816364">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95" name="Google Shape;295;p15"/>
          <p:cNvSpPr/>
          <p:nvPr/>
        </p:nvSpPr>
        <p:spPr>
          <a:xfrm rot="1185294">
            <a:off x="4798350" y="4216901"/>
            <a:ext cx="616477" cy="671778"/>
          </a:xfrm>
          <a:custGeom>
            <a:rect b="b" l="l" r="r" t="t"/>
            <a:pathLst>
              <a:path extrusionOk="0" h="782962" w="718509">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96" name="Google Shape;296;p15"/>
          <p:cNvSpPr/>
          <p:nvPr/>
        </p:nvSpPr>
        <p:spPr>
          <a:xfrm>
            <a:off x="954787" y="598452"/>
            <a:ext cx="579203" cy="652168"/>
          </a:xfrm>
          <a:custGeom>
            <a:rect b="b" l="l" r="r" t="t"/>
            <a:pathLst>
              <a:path extrusionOk="0" h="758335" w="673492">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97" name="Google Shape;297;p15"/>
          <p:cNvSpPr/>
          <p:nvPr/>
        </p:nvSpPr>
        <p:spPr>
          <a:xfrm>
            <a:off x="7934146" y="3052342"/>
            <a:ext cx="716315" cy="573888"/>
          </a:xfrm>
          <a:custGeom>
            <a:rect b="b" l="l" r="r" t="t"/>
            <a:pathLst>
              <a:path extrusionOk="0" h="667312" w="832925">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98" name="Google Shape;298;p15"/>
          <p:cNvSpPr/>
          <p:nvPr/>
        </p:nvSpPr>
        <p:spPr>
          <a:xfrm>
            <a:off x="8750637" y="1716146"/>
            <a:ext cx="454206" cy="406096"/>
          </a:xfrm>
          <a:custGeom>
            <a:rect b="b" l="l" r="r" t="t"/>
            <a:pathLst>
              <a:path extrusionOk="0" h="472205" w="528147">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299" name="Google Shape;299;p15"/>
          <p:cNvSpPr/>
          <p:nvPr/>
        </p:nvSpPr>
        <p:spPr>
          <a:xfrm rot="-2424156">
            <a:off x="2052510" y="-106317"/>
            <a:ext cx="373867" cy="493313"/>
          </a:xfrm>
          <a:custGeom>
            <a:rect b="b" l="l" r="r" t="t"/>
            <a:pathLst>
              <a:path extrusionOk="0" h="573530" w="434661">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00" name="Google Shape;300;p15"/>
          <p:cNvSpPr/>
          <p:nvPr/>
        </p:nvSpPr>
        <p:spPr>
          <a:xfrm>
            <a:off x="6114462" y="4565394"/>
            <a:ext cx="712864" cy="419317"/>
          </a:xfrm>
          <a:custGeom>
            <a:rect b="b" l="l" r="r" t="t"/>
            <a:pathLst>
              <a:path extrusionOk="0" h="487578" w="828912">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nvGrpSpPr>
          <p:cNvPr id="301" name="Google Shape;301;p15"/>
          <p:cNvGrpSpPr/>
          <p:nvPr/>
        </p:nvGrpSpPr>
        <p:grpSpPr>
          <a:xfrm rot="-2302891">
            <a:off x="692338" y="1703378"/>
            <a:ext cx="657775" cy="386116"/>
            <a:chOff x="1429156" y="1387535"/>
            <a:chExt cx="657769" cy="386112"/>
          </a:xfrm>
        </p:grpSpPr>
        <p:sp>
          <p:nvSpPr>
            <p:cNvPr id="302" name="Google Shape;302;p15"/>
            <p:cNvSpPr/>
            <p:nvPr/>
          </p:nvSpPr>
          <p:spPr>
            <a:xfrm>
              <a:off x="1429156" y="1387535"/>
              <a:ext cx="657769" cy="386112"/>
            </a:xfrm>
            <a:custGeom>
              <a:rect b="b" l="l" r="r" t="t"/>
              <a:pathLst>
                <a:path extrusionOk="0" h="448968" w="764848">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03" name="Google Shape;303;p15"/>
            <p:cNvSpPr/>
            <p:nvPr/>
          </p:nvSpPr>
          <p:spPr>
            <a:xfrm>
              <a:off x="1703617" y="1534561"/>
              <a:ext cx="308110" cy="146566"/>
            </a:xfrm>
            <a:custGeom>
              <a:rect b="b" l="l" r="r" t="t"/>
              <a:pathLst>
                <a:path extrusionOk="0" h="170426" w="358267">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sp>
        <p:nvSpPr>
          <p:cNvPr id="304" name="Google Shape;304;p15"/>
          <p:cNvSpPr/>
          <p:nvPr/>
        </p:nvSpPr>
        <p:spPr>
          <a:xfrm rot="-1696692">
            <a:off x="7912035" y="1565241"/>
            <a:ext cx="760522" cy="200454"/>
          </a:xfrm>
          <a:custGeom>
            <a:rect b="b" l="l" r="r" t="t"/>
            <a:pathLst>
              <a:path extrusionOk="0" h="233045" w="884171">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05" name="Google Shape;305;p15"/>
          <p:cNvSpPr/>
          <p:nvPr/>
        </p:nvSpPr>
        <p:spPr>
          <a:xfrm>
            <a:off x="573535" y="2390406"/>
            <a:ext cx="665135" cy="522113"/>
          </a:xfrm>
          <a:custGeom>
            <a:rect b="b" l="l" r="r" t="t"/>
            <a:pathLst>
              <a:path extrusionOk="0" h="607108" w="773413">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nvGrpSpPr>
          <p:cNvPr id="306" name="Google Shape;306;p15"/>
          <p:cNvGrpSpPr/>
          <p:nvPr/>
        </p:nvGrpSpPr>
        <p:grpSpPr>
          <a:xfrm>
            <a:off x="243202" y="3418115"/>
            <a:ext cx="376916" cy="455685"/>
            <a:chOff x="1010452" y="1144365"/>
            <a:chExt cx="376916" cy="455685"/>
          </a:xfrm>
        </p:grpSpPr>
        <p:sp>
          <p:nvSpPr>
            <p:cNvPr id="307" name="Google Shape;307;p15"/>
            <p:cNvSpPr/>
            <p:nvPr/>
          </p:nvSpPr>
          <p:spPr>
            <a:xfrm>
              <a:off x="1010452" y="1144365"/>
              <a:ext cx="376916" cy="455685"/>
            </a:xfrm>
            <a:custGeom>
              <a:rect b="b" l="l" r="r" t="t"/>
              <a:pathLst>
                <a:path extrusionOk="0" h="529866" w="438274">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08" name="Google Shape;308;p15"/>
            <p:cNvSpPr/>
            <p:nvPr/>
          </p:nvSpPr>
          <p:spPr>
            <a:xfrm>
              <a:off x="1151008" y="1222803"/>
              <a:ext cx="35003" cy="68520"/>
            </a:xfrm>
            <a:custGeom>
              <a:rect b="b" l="l" r="r" t="t"/>
              <a:pathLst>
                <a:path extrusionOk="0" h="79674" w="40701">
                  <a:moveTo>
                    <a:pt x="38100" y="79674"/>
                  </a:moveTo>
                  <a:cubicBezTo>
                    <a:pt x="20320" y="56179"/>
                    <a:pt x="8255" y="30144"/>
                    <a:pt x="0" y="2840"/>
                  </a:cubicBezTo>
                  <a:cubicBezTo>
                    <a:pt x="24130" y="-16210"/>
                    <a:pt x="48895" y="66340"/>
                    <a:pt x="38100" y="79674"/>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sp>
        <p:nvSpPr>
          <p:cNvPr id="309" name="Google Shape;309;p15"/>
          <p:cNvSpPr/>
          <p:nvPr/>
        </p:nvSpPr>
        <p:spPr>
          <a:xfrm rot="-1109260">
            <a:off x="7931505" y="3919346"/>
            <a:ext cx="396713" cy="402269"/>
          </a:xfrm>
          <a:custGeom>
            <a:rect b="b" l="l" r="r" t="t"/>
            <a:pathLst>
              <a:path extrusionOk="0" h="468109" w="461644">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10" name="Google Shape;310;p15"/>
          <p:cNvSpPr/>
          <p:nvPr/>
        </p:nvSpPr>
        <p:spPr>
          <a:xfrm>
            <a:off x="6730123" y="371344"/>
            <a:ext cx="453103" cy="511439"/>
          </a:xfrm>
          <a:custGeom>
            <a:rect b="b" l="l" r="r" t="t"/>
            <a:pathLst>
              <a:path extrusionOk="0" h="594697" w="526864">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11" name="Google Shape;311;p15"/>
          <p:cNvSpPr/>
          <p:nvPr/>
        </p:nvSpPr>
        <p:spPr>
          <a:xfrm rot="1799564">
            <a:off x="7269683" y="4556613"/>
            <a:ext cx="351219" cy="440001"/>
          </a:xfrm>
          <a:custGeom>
            <a:rect b="b" l="l" r="r" t="t"/>
            <a:pathLst>
              <a:path extrusionOk="0" h="511517" w="408305">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12" name="Google Shape;312;p15"/>
          <p:cNvSpPr/>
          <p:nvPr/>
        </p:nvSpPr>
        <p:spPr>
          <a:xfrm>
            <a:off x="8073205" y="696414"/>
            <a:ext cx="289739" cy="456235"/>
          </a:xfrm>
          <a:custGeom>
            <a:rect b="b" l="l" r="r" t="t"/>
            <a:pathLst>
              <a:path extrusionOk="0" h="530506" w="336906">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13" name="Google Shape;313;p15"/>
          <p:cNvSpPr/>
          <p:nvPr/>
        </p:nvSpPr>
        <p:spPr>
          <a:xfrm>
            <a:off x="7347687" y="-80809"/>
            <a:ext cx="602898" cy="641121"/>
          </a:xfrm>
          <a:custGeom>
            <a:rect b="b" l="l" r="r" t="t"/>
            <a:pathLst>
              <a:path extrusionOk="0" h="745490" w="701044">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14" name="Google Shape;314;p15"/>
          <p:cNvSpPr/>
          <p:nvPr/>
        </p:nvSpPr>
        <p:spPr>
          <a:xfrm>
            <a:off x="4940628" y="97286"/>
            <a:ext cx="738779" cy="460515"/>
          </a:xfrm>
          <a:custGeom>
            <a:rect b="b" l="l" r="r" t="t"/>
            <a:pathLst>
              <a:path extrusionOk="0" h="535482" w="859045">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15" name="Google Shape;315;p15"/>
          <p:cNvSpPr/>
          <p:nvPr/>
        </p:nvSpPr>
        <p:spPr>
          <a:xfrm rot="-1245048">
            <a:off x="8307364" y="2023367"/>
            <a:ext cx="363919" cy="537176"/>
          </a:xfrm>
          <a:custGeom>
            <a:rect b="b" l="l" r="r" t="t"/>
            <a:pathLst>
              <a:path extrusionOk="0" h="624012" w="422747">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16" name="Google Shape;316;p15"/>
          <p:cNvSpPr/>
          <p:nvPr/>
        </p:nvSpPr>
        <p:spPr>
          <a:xfrm>
            <a:off x="140849" y="1398976"/>
            <a:ext cx="410163" cy="515682"/>
          </a:xfrm>
          <a:custGeom>
            <a:rect b="b" l="l" r="r" t="t"/>
            <a:pathLst>
              <a:path extrusionOk="0" h="699230" w="556153">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17" name="Google Shape;317;p15"/>
          <p:cNvSpPr/>
          <p:nvPr/>
        </p:nvSpPr>
        <p:spPr>
          <a:xfrm>
            <a:off x="2529725" y="4393751"/>
            <a:ext cx="455682" cy="432729"/>
          </a:xfrm>
          <a:custGeom>
            <a:rect b="b" l="l" r="r" t="t"/>
            <a:pathLst>
              <a:path extrusionOk="0" h="503173" w="529863">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18" name="Google Shape;318;p15"/>
          <p:cNvSpPr/>
          <p:nvPr/>
        </p:nvSpPr>
        <p:spPr>
          <a:xfrm>
            <a:off x="774575" y="1343138"/>
            <a:ext cx="175646" cy="373020"/>
          </a:xfrm>
          <a:custGeom>
            <a:rect b="b" l="l" r="r" t="t"/>
            <a:pathLst>
              <a:path extrusionOk="0" h="727844" w="342723">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19" name="Google Shape;319;p15"/>
          <p:cNvSpPr/>
          <p:nvPr/>
        </p:nvSpPr>
        <p:spPr>
          <a:xfrm>
            <a:off x="8496852" y="3855727"/>
            <a:ext cx="240787" cy="203050"/>
          </a:xfrm>
          <a:custGeom>
            <a:rect b="b" l="l" r="r" t="t"/>
            <a:pathLst>
              <a:path extrusionOk="0" h="236105" w="279985">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20" name="Google Shape;320;p15"/>
          <p:cNvSpPr/>
          <p:nvPr/>
        </p:nvSpPr>
        <p:spPr>
          <a:xfrm>
            <a:off x="8204357" y="240186"/>
            <a:ext cx="175884" cy="174728"/>
          </a:xfrm>
          <a:custGeom>
            <a:rect b="b" l="l" r="r" t="t"/>
            <a:pathLst>
              <a:path extrusionOk="0" h="203172" w="204516">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21" name="Google Shape;321;p15"/>
          <p:cNvSpPr/>
          <p:nvPr/>
        </p:nvSpPr>
        <p:spPr>
          <a:xfrm>
            <a:off x="8748502" y="3358539"/>
            <a:ext cx="236138" cy="229907"/>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22" name="Google Shape;322;p15"/>
          <p:cNvSpPr/>
          <p:nvPr/>
        </p:nvSpPr>
        <p:spPr>
          <a:xfrm rot="9304419">
            <a:off x="3675875" y="4374275"/>
            <a:ext cx="219185" cy="471718"/>
          </a:xfrm>
          <a:custGeom>
            <a:rect b="b" l="l" r="r" t="t"/>
            <a:pathLst>
              <a:path extrusionOk="0" h="548433" w="254831">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23" name="Google Shape;323;p15"/>
          <p:cNvSpPr/>
          <p:nvPr/>
        </p:nvSpPr>
        <p:spPr>
          <a:xfrm>
            <a:off x="3033704" y="205770"/>
            <a:ext cx="238646" cy="243555"/>
          </a:xfrm>
          <a:custGeom>
            <a:rect b="b" l="l" r="r" t="t"/>
            <a:pathLst>
              <a:path extrusionOk="0" h="283204" w="277495">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24" name="Google Shape;324;p15"/>
          <p:cNvSpPr/>
          <p:nvPr/>
        </p:nvSpPr>
        <p:spPr>
          <a:xfrm>
            <a:off x="8737650" y="439219"/>
            <a:ext cx="257856" cy="284838"/>
          </a:xfrm>
          <a:custGeom>
            <a:rect b="b" l="l" r="r" t="t"/>
            <a:pathLst>
              <a:path extrusionOk="0" h="331207" w="299833">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25" name="Google Shape;325;p15"/>
          <p:cNvSpPr/>
          <p:nvPr/>
        </p:nvSpPr>
        <p:spPr>
          <a:xfrm>
            <a:off x="1334256" y="146271"/>
            <a:ext cx="223503" cy="240600"/>
          </a:xfrm>
          <a:custGeom>
            <a:rect b="b" l="l" r="r" t="t"/>
            <a:pathLst>
              <a:path extrusionOk="0" h="279767" w="259887">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26" name="Google Shape;326;p15"/>
          <p:cNvSpPr/>
          <p:nvPr/>
        </p:nvSpPr>
        <p:spPr>
          <a:xfrm>
            <a:off x="7558457" y="3981014"/>
            <a:ext cx="204383" cy="278916"/>
          </a:xfrm>
          <a:custGeom>
            <a:rect b="b" l="l" r="r" t="t"/>
            <a:pathLst>
              <a:path extrusionOk="0" h="324321" w="237655">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27" name="Google Shape;327;p15"/>
          <p:cNvSpPr/>
          <p:nvPr/>
        </p:nvSpPr>
        <p:spPr>
          <a:xfrm>
            <a:off x="527433" y="3050947"/>
            <a:ext cx="154433" cy="272786"/>
          </a:xfrm>
          <a:custGeom>
            <a:rect b="b" l="l" r="r" t="t"/>
            <a:pathLst>
              <a:path extrusionOk="0" h="317193" w="179573">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28" name="Google Shape;328;p15"/>
          <p:cNvSpPr/>
          <p:nvPr/>
        </p:nvSpPr>
        <p:spPr>
          <a:xfrm>
            <a:off x="8754662" y="2772177"/>
            <a:ext cx="223822" cy="307981"/>
          </a:xfrm>
          <a:custGeom>
            <a:rect b="b" l="l" r="r" t="t"/>
            <a:pathLst>
              <a:path extrusionOk="0" h="389850" w="283319">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29" name="Google Shape;329;p15"/>
          <p:cNvSpPr/>
          <p:nvPr/>
        </p:nvSpPr>
        <p:spPr>
          <a:xfrm>
            <a:off x="140852" y="836409"/>
            <a:ext cx="224053" cy="290283"/>
          </a:xfrm>
          <a:custGeom>
            <a:rect b="b" l="l" r="r" t="t"/>
            <a:pathLst>
              <a:path extrusionOk="0" h="337538" w="260527">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nvGrpSpPr>
          <p:cNvPr id="330" name="Google Shape;330;p15"/>
          <p:cNvGrpSpPr/>
          <p:nvPr/>
        </p:nvGrpSpPr>
        <p:grpSpPr>
          <a:xfrm>
            <a:off x="6967156" y="4176954"/>
            <a:ext cx="216066" cy="276377"/>
            <a:chOff x="6422295" y="3351500"/>
            <a:chExt cx="252856" cy="323399"/>
          </a:xfrm>
        </p:grpSpPr>
        <p:sp>
          <p:nvSpPr>
            <p:cNvPr id="331" name="Google Shape;331;p15"/>
            <p:cNvSpPr/>
            <p:nvPr/>
          </p:nvSpPr>
          <p:spPr>
            <a:xfrm>
              <a:off x="6422295" y="3351500"/>
              <a:ext cx="252856" cy="323399"/>
            </a:xfrm>
            <a:custGeom>
              <a:rect b="b" l="l" r="r" t="t"/>
              <a:pathLst>
                <a:path extrusionOk="0" h="376045" w="294019">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32" name="Google Shape;332;p15"/>
            <p:cNvSpPr/>
            <p:nvPr/>
          </p:nvSpPr>
          <p:spPr>
            <a:xfrm>
              <a:off x="6523827" y="3405472"/>
              <a:ext cx="67661" cy="140626"/>
            </a:xfrm>
            <a:custGeom>
              <a:rect b="b" l="l" r="r" t="t"/>
              <a:pathLst>
                <a:path extrusionOk="0" h="163519" w="78676">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sp>
        <p:nvSpPr>
          <p:cNvPr id="333" name="Google Shape;333;p15"/>
          <p:cNvSpPr/>
          <p:nvPr/>
        </p:nvSpPr>
        <p:spPr>
          <a:xfrm>
            <a:off x="2318449" y="613815"/>
            <a:ext cx="332332" cy="336908"/>
          </a:xfrm>
          <a:custGeom>
            <a:rect b="b" l="l" r="r" t="t"/>
            <a:pathLst>
              <a:path extrusionOk="0" h="391754" w="386433">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34" name="Google Shape;334;p15"/>
          <p:cNvSpPr/>
          <p:nvPr/>
        </p:nvSpPr>
        <p:spPr>
          <a:xfrm>
            <a:off x="6021196" y="137179"/>
            <a:ext cx="265484" cy="205157"/>
          </a:xfrm>
          <a:custGeom>
            <a:rect b="b" l="l" r="r" t="t"/>
            <a:pathLst>
              <a:path extrusionOk="0" h="238555" w="308702">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nvGrpSpPr>
          <p:cNvPr id="335" name="Google Shape;335;p15"/>
          <p:cNvGrpSpPr/>
          <p:nvPr/>
        </p:nvGrpSpPr>
        <p:grpSpPr>
          <a:xfrm>
            <a:off x="791252" y="4630082"/>
            <a:ext cx="229693" cy="293080"/>
            <a:chOff x="6793660" y="3322411"/>
            <a:chExt cx="268804" cy="342944"/>
          </a:xfrm>
        </p:grpSpPr>
        <p:sp>
          <p:nvSpPr>
            <p:cNvPr id="336" name="Google Shape;336;p15"/>
            <p:cNvSpPr/>
            <p:nvPr/>
          </p:nvSpPr>
          <p:spPr>
            <a:xfrm>
              <a:off x="6793660" y="3322411"/>
              <a:ext cx="268804" cy="342944"/>
            </a:xfrm>
            <a:custGeom>
              <a:rect b="b" l="l" r="r" t="t"/>
              <a:pathLst>
                <a:path extrusionOk="0" h="398772" w="312563">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37" name="Google Shape;337;p15"/>
            <p:cNvSpPr/>
            <p:nvPr/>
          </p:nvSpPr>
          <p:spPr>
            <a:xfrm>
              <a:off x="6856211" y="3513113"/>
              <a:ext cx="129046" cy="89953"/>
            </a:xfrm>
            <a:custGeom>
              <a:rect b="b" l="l" r="r" t="t"/>
              <a:pathLst>
                <a:path extrusionOk="0" h="104597" w="150053">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38" name="Google Shape;338;p15"/>
            <p:cNvSpPr/>
            <p:nvPr/>
          </p:nvSpPr>
          <p:spPr>
            <a:xfrm>
              <a:off x="6843642" y="3359143"/>
              <a:ext cx="112645" cy="75760"/>
            </a:xfrm>
            <a:custGeom>
              <a:rect b="b" l="l" r="r" t="t"/>
              <a:pathLst>
                <a:path extrusionOk="0" h="88093" w="130983">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grpSp>
      <p:sp>
        <p:nvSpPr>
          <p:cNvPr id="339" name="Google Shape;339;p15"/>
          <p:cNvSpPr/>
          <p:nvPr/>
        </p:nvSpPr>
        <p:spPr>
          <a:xfrm>
            <a:off x="4708237" y="588128"/>
            <a:ext cx="377232" cy="204888"/>
          </a:xfrm>
          <a:custGeom>
            <a:rect b="b" l="l" r="r" t="t"/>
            <a:pathLst>
              <a:path extrusionOk="0" h="299106" w="550703">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40" name="Google Shape;340;p15"/>
          <p:cNvSpPr/>
          <p:nvPr/>
        </p:nvSpPr>
        <p:spPr>
          <a:xfrm rot="-2218186">
            <a:off x="-38492" y="151543"/>
            <a:ext cx="236276" cy="230041"/>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41" name="Google Shape;341;p15"/>
          <p:cNvSpPr/>
          <p:nvPr/>
        </p:nvSpPr>
        <p:spPr>
          <a:xfrm rot="1464154">
            <a:off x="4569091" y="-94554"/>
            <a:ext cx="235935" cy="229710"/>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
        <p:nvSpPr>
          <p:cNvPr id="342" name="Google Shape;342;p15"/>
          <p:cNvSpPr/>
          <p:nvPr/>
        </p:nvSpPr>
        <p:spPr>
          <a:xfrm rot="-2221343">
            <a:off x="830946" y="3628653"/>
            <a:ext cx="206347" cy="200902"/>
          </a:xfrm>
          <a:custGeom>
            <a:rect b="b" l="l" r="r" t="t"/>
            <a:pathLst>
              <a:path extrusionOk="0" h="267334" w="274579">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1254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Short Stack"/>
              <a:ea typeface="Short Stack"/>
              <a:cs typeface="Short Stack"/>
              <a:sym typeface="Short Stack"/>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www.crcv.ucf.edu/data/UCF101.php"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6"/>
          <p:cNvSpPr txBox="1"/>
          <p:nvPr>
            <p:ph type="ctrTitle"/>
          </p:nvPr>
        </p:nvSpPr>
        <p:spPr>
          <a:xfrm>
            <a:off x="1886450" y="276700"/>
            <a:ext cx="5371200" cy="4795800"/>
          </a:xfrm>
          <a:prstGeom prst="rect">
            <a:avLst/>
          </a:prstGeom>
          <a:solidFill>
            <a:schemeClr val="lt2"/>
          </a:solidFill>
          <a:ln>
            <a:noFill/>
          </a:ln>
        </p:spPr>
        <p:txBody>
          <a:bodyPr anchorCtr="0" anchor="ctr" bIns="0" lIns="0" spcFirstLastPara="1" rIns="0" wrap="square" tIns="0">
            <a:noAutofit/>
          </a:bodyPr>
          <a:lstStyle/>
          <a:p>
            <a:pPr indent="0" lvl="0" marL="0" rtl="0" algn="ctr">
              <a:lnSpc>
                <a:spcPct val="80000"/>
              </a:lnSpc>
              <a:spcBef>
                <a:spcPts val="0"/>
              </a:spcBef>
              <a:spcAft>
                <a:spcPts val="0"/>
              </a:spcAft>
              <a:buSzPts val="6000"/>
              <a:buNone/>
            </a:pPr>
            <a:r>
              <a:rPr lang="en" sz="4900"/>
              <a:t>Action Recognition</a:t>
            </a:r>
            <a:endParaRPr/>
          </a:p>
          <a:p>
            <a:pPr indent="0" lvl="0" marL="0" rtl="0" algn="ctr">
              <a:lnSpc>
                <a:spcPct val="80000"/>
              </a:lnSpc>
              <a:spcBef>
                <a:spcPts val="0"/>
              </a:spcBef>
              <a:spcAft>
                <a:spcPts val="0"/>
              </a:spcAft>
              <a:buSzPts val="6000"/>
              <a:buNone/>
            </a:pPr>
            <a:r>
              <a:t/>
            </a:r>
            <a:endParaRPr sz="3000"/>
          </a:p>
          <a:p>
            <a:pPr indent="0" lvl="0" marL="0" rtl="0" algn="ctr">
              <a:lnSpc>
                <a:spcPct val="80000"/>
              </a:lnSpc>
              <a:spcBef>
                <a:spcPts val="0"/>
              </a:spcBef>
              <a:spcAft>
                <a:spcPts val="0"/>
              </a:spcAft>
              <a:buSzPts val="6000"/>
              <a:buNone/>
            </a:pPr>
            <a:r>
              <a:rPr lang="en" sz="3000"/>
              <a:t>Team - </a:t>
            </a:r>
            <a:r>
              <a:rPr lang="en" sz="3000">
                <a:solidFill>
                  <a:schemeClr val="dk2"/>
                </a:solidFill>
              </a:rPr>
              <a:t>Geek Squad</a:t>
            </a:r>
            <a:endParaRPr sz="3000">
              <a:solidFill>
                <a:schemeClr val="dk2"/>
              </a:solidFill>
            </a:endParaRPr>
          </a:p>
          <a:p>
            <a:pPr indent="0" lvl="0" marL="0" rtl="0" algn="ctr">
              <a:lnSpc>
                <a:spcPct val="80000"/>
              </a:lnSpc>
              <a:spcBef>
                <a:spcPts val="0"/>
              </a:spcBef>
              <a:spcAft>
                <a:spcPts val="0"/>
              </a:spcAft>
              <a:buSzPts val="6000"/>
              <a:buNone/>
            </a:pPr>
            <a:r>
              <a:t/>
            </a:r>
            <a:endParaRPr sz="3000"/>
          </a:p>
          <a:p>
            <a:pPr indent="0" lvl="0" marL="0" rtl="0" algn="ctr">
              <a:lnSpc>
                <a:spcPct val="80000"/>
              </a:lnSpc>
              <a:spcBef>
                <a:spcPts val="0"/>
              </a:spcBef>
              <a:spcAft>
                <a:spcPts val="0"/>
              </a:spcAft>
              <a:buSzPts val="6000"/>
              <a:buNone/>
            </a:pPr>
            <a:r>
              <a:rPr lang="en" sz="3000"/>
              <a:t>Team members: </a:t>
            </a:r>
            <a:endParaRPr sz="3000"/>
          </a:p>
          <a:p>
            <a:pPr indent="0" lvl="0" marL="0" rtl="0" algn="ctr">
              <a:lnSpc>
                <a:spcPct val="80000"/>
              </a:lnSpc>
              <a:spcBef>
                <a:spcPts val="0"/>
              </a:spcBef>
              <a:spcAft>
                <a:spcPts val="0"/>
              </a:spcAft>
              <a:buSzPts val="6000"/>
              <a:buNone/>
            </a:pPr>
            <a:r>
              <a:rPr lang="en" sz="3000">
                <a:solidFill>
                  <a:srgbClr val="000000"/>
                </a:solidFill>
              </a:rPr>
              <a:t>Ruchitha</a:t>
            </a:r>
            <a:endParaRPr sz="3000">
              <a:solidFill>
                <a:srgbClr val="000000"/>
              </a:solidFill>
            </a:endParaRPr>
          </a:p>
          <a:p>
            <a:pPr indent="0" lvl="0" marL="0" rtl="0" algn="ctr">
              <a:lnSpc>
                <a:spcPct val="80000"/>
              </a:lnSpc>
              <a:spcBef>
                <a:spcPts val="0"/>
              </a:spcBef>
              <a:spcAft>
                <a:spcPts val="0"/>
              </a:spcAft>
              <a:buSzPts val="6000"/>
              <a:buNone/>
            </a:pPr>
            <a:r>
              <a:rPr lang="en" sz="3000">
                <a:solidFill>
                  <a:srgbClr val="000000"/>
                </a:solidFill>
              </a:rPr>
              <a:t>Suresh</a:t>
            </a:r>
            <a:endParaRPr sz="3000">
              <a:solidFill>
                <a:srgbClr val="000000"/>
              </a:solidFill>
            </a:endParaRPr>
          </a:p>
          <a:p>
            <a:pPr indent="0" lvl="0" marL="0" rtl="0" algn="ctr">
              <a:lnSpc>
                <a:spcPct val="80000"/>
              </a:lnSpc>
              <a:spcBef>
                <a:spcPts val="0"/>
              </a:spcBef>
              <a:spcAft>
                <a:spcPts val="0"/>
              </a:spcAft>
              <a:buSzPts val="6000"/>
              <a:buNone/>
            </a:pPr>
            <a:r>
              <a:rPr lang="en" sz="3000">
                <a:solidFill>
                  <a:srgbClr val="000000"/>
                </a:solidFill>
              </a:rPr>
              <a:t>Vinay</a:t>
            </a:r>
            <a:endParaRPr sz="3000">
              <a:solidFill>
                <a:srgbClr val="000000"/>
              </a:solidFill>
            </a:endParaRPr>
          </a:p>
          <a:p>
            <a:pPr indent="0" lvl="0" marL="0" rtl="0" algn="ctr">
              <a:lnSpc>
                <a:spcPct val="80000"/>
              </a:lnSpc>
              <a:spcBef>
                <a:spcPts val="0"/>
              </a:spcBef>
              <a:spcAft>
                <a:spcPts val="0"/>
              </a:spcAft>
              <a:buSzPts val="6000"/>
              <a:buNone/>
            </a:pPr>
            <a:r>
              <a:rPr lang="en" sz="3000">
                <a:solidFill>
                  <a:srgbClr val="000000"/>
                </a:solidFill>
              </a:rPr>
              <a:t>Harsha</a:t>
            </a:r>
            <a:endParaRPr sz="3000">
              <a:solidFill>
                <a:srgbClr val="000000"/>
              </a:solidFill>
            </a:endParaRPr>
          </a:p>
          <a:p>
            <a:pPr indent="0" lvl="0" marL="0" rtl="0" algn="ctr">
              <a:lnSpc>
                <a:spcPct val="80000"/>
              </a:lnSpc>
              <a:spcBef>
                <a:spcPts val="0"/>
              </a:spcBef>
              <a:spcAft>
                <a:spcPts val="0"/>
              </a:spcAft>
              <a:buSzPts val="6000"/>
              <a:buNone/>
            </a:pPr>
            <a:r>
              <a:t/>
            </a:r>
            <a:endParaRPr sz="3000"/>
          </a:p>
          <a:p>
            <a:pPr indent="0" lvl="0" marL="0" rtl="0" algn="ctr">
              <a:lnSpc>
                <a:spcPct val="80000"/>
              </a:lnSpc>
              <a:spcBef>
                <a:spcPts val="0"/>
              </a:spcBef>
              <a:spcAft>
                <a:spcPts val="0"/>
              </a:spcAft>
              <a:buSzPts val="6000"/>
              <a:buNone/>
            </a:pPr>
            <a:r>
              <a:t/>
            </a:r>
            <a:endParaRPr sz="2000"/>
          </a:p>
          <a:p>
            <a:pPr indent="0" lvl="0" marL="0" rtl="0" algn="ctr">
              <a:lnSpc>
                <a:spcPct val="80000"/>
              </a:lnSpc>
              <a:spcBef>
                <a:spcPts val="0"/>
              </a:spcBef>
              <a:spcAft>
                <a:spcPts val="0"/>
              </a:spcAft>
              <a:buSzPts val="6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5"/>
          <p:cNvSpPr txBox="1"/>
          <p:nvPr>
            <p:ph type="title"/>
          </p:nvPr>
        </p:nvSpPr>
        <p:spPr>
          <a:xfrm>
            <a:off x="502150" y="295650"/>
            <a:ext cx="7505700" cy="54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Weights and Biases </a:t>
            </a:r>
            <a:endParaRPr/>
          </a:p>
        </p:txBody>
      </p:sp>
      <p:sp>
        <p:nvSpPr>
          <p:cNvPr id="410" name="Google Shape;410;p25"/>
          <p:cNvSpPr txBox="1"/>
          <p:nvPr>
            <p:ph idx="1" type="body"/>
          </p:nvPr>
        </p:nvSpPr>
        <p:spPr>
          <a:xfrm>
            <a:off x="634050" y="835650"/>
            <a:ext cx="7899600" cy="390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56">
                <a:solidFill>
                  <a:srgbClr val="0D0D0D"/>
                </a:solidFill>
                <a:highlight>
                  <a:srgbClr val="FFFFFF"/>
                </a:highlight>
                <a:latin typeface="Roboto"/>
                <a:ea typeface="Roboto"/>
                <a:cs typeface="Roboto"/>
                <a:sym typeface="Roboto"/>
              </a:rPr>
              <a:t>Weights &amp; Biases (W&amp;B) for monitoring the training process of a </a:t>
            </a:r>
            <a:r>
              <a:rPr b="1" lang="en" sz="1256">
                <a:solidFill>
                  <a:srgbClr val="0D0D0D"/>
                </a:solidFill>
                <a:highlight>
                  <a:srgbClr val="FFFFFF"/>
                </a:highlight>
                <a:latin typeface="Roboto"/>
                <a:ea typeface="Roboto"/>
                <a:cs typeface="Roboto"/>
                <a:sym typeface="Roboto"/>
              </a:rPr>
              <a:t>Convolutional Neural Network (CNN) for video classification.</a:t>
            </a:r>
            <a:endParaRPr b="1" sz="1256">
              <a:solidFill>
                <a:srgbClr val="0D0D0D"/>
              </a:solidFill>
              <a:highlight>
                <a:srgbClr val="FFFFFF"/>
              </a:highlight>
              <a:latin typeface="Roboto"/>
              <a:ea typeface="Roboto"/>
              <a:cs typeface="Roboto"/>
              <a:sym typeface="Roboto"/>
            </a:endParaRPr>
          </a:p>
          <a:p>
            <a:pPr indent="-311150" lvl="0" marL="457200" rtl="0" algn="l">
              <a:spcBef>
                <a:spcPts val="1200"/>
              </a:spcBef>
              <a:spcAft>
                <a:spcPts val="0"/>
              </a:spcAft>
              <a:buClr>
                <a:srgbClr val="0D0D0D"/>
              </a:buClr>
              <a:buSzPts val="1300"/>
              <a:buFont typeface="Roboto"/>
              <a:buAutoNum type="arabicPeriod"/>
            </a:pPr>
            <a:r>
              <a:rPr b="1" lang="en">
                <a:solidFill>
                  <a:srgbClr val="0D0D0D"/>
                </a:solidFill>
                <a:highlight>
                  <a:srgbClr val="FFFFFF"/>
                </a:highlight>
                <a:latin typeface="Roboto"/>
                <a:ea typeface="Roboto"/>
                <a:cs typeface="Roboto"/>
                <a:sym typeface="Roboto"/>
              </a:rPr>
              <a:t>Batch Size and Epochs:</a:t>
            </a:r>
            <a:r>
              <a:rPr lang="en">
                <a:solidFill>
                  <a:srgbClr val="0D0D0D"/>
                </a:solidFill>
                <a:highlight>
                  <a:srgbClr val="FFFFFF"/>
                </a:highlight>
                <a:latin typeface="Roboto"/>
                <a:ea typeface="Roboto"/>
                <a:cs typeface="Roboto"/>
                <a:sym typeface="Roboto"/>
              </a:rPr>
              <a:t> The model processes 4 samples per batch and trains for a maximum of 50 epochs.</a:t>
            </a:r>
            <a:endParaRPr>
              <a:solidFill>
                <a:srgbClr val="0D0D0D"/>
              </a:solidFill>
              <a:highlight>
                <a:srgbClr val="FFFFFF"/>
              </a:highlight>
              <a:latin typeface="Roboto"/>
              <a:ea typeface="Roboto"/>
              <a:cs typeface="Roboto"/>
              <a:sym typeface="Roboto"/>
            </a:endParaRPr>
          </a:p>
          <a:p>
            <a:pPr indent="-311150" lvl="0" marL="457200" rtl="0" algn="l">
              <a:spcBef>
                <a:spcPts val="0"/>
              </a:spcBef>
              <a:spcAft>
                <a:spcPts val="0"/>
              </a:spcAft>
              <a:buClr>
                <a:srgbClr val="0D0D0D"/>
              </a:buClr>
              <a:buSzPts val="1300"/>
              <a:buFont typeface="Roboto"/>
              <a:buAutoNum type="arabicPeriod"/>
            </a:pPr>
            <a:r>
              <a:rPr b="1" lang="en">
                <a:solidFill>
                  <a:srgbClr val="0D0D0D"/>
                </a:solidFill>
                <a:highlight>
                  <a:srgbClr val="FFFFFF"/>
                </a:highlight>
                <a:latin typeface="Roboto"/>
                <a:ea typeface="Roboto"/>
                <a:cs typeface="Roboto"/>
                <a:sym typeface="Roboto"/>
              </a:rPr>
              <a:t>Validation and Optimization:</a:t>
            </a:r>
            <a:r>
              <a:rPr lang="en">
                <a:solidFill>
                  <a:srgbClr val="0D0D0D"/>
                </a:solidFill>
                <a:highlight>
                  <a:srgbClr val="FFFFFF"/>
                </a:highlight>
                <a:latin typeface="Roboto"/>
                <a:ea typeface="Roboto"/>
                <a:cs typeface="Roboto"/>
                <a:sym typeface="Roboto"/>
              </a:rPr>
              <a:t> Utilizes 20% of the data for validation and employs the Adam optimizer with a categorical cross entropy loss function, ideal for multi-class classification.</a:t>
            </a:r>
            <a:endParaRPr>
              <a:solidFill>
                <a:srgbClr val="0D0D0D"/>
              </a:solidFill>
              <a:highlight>
                <a:srgbClr val="FFFFFF"/>
              </a:highlight>
              <a:latin typeface="Roboto"/>
              <a:ea typeface="Roboto"/>
              <a:cs typeface="Roboto"/>
              <a:sym typeface="Roboto"/>
            </a:endParaRPr>
          </a:p>
          <a:p>
            <a:pPr indent="-311150" lvl="0" marL="457200" rtl="0" algn="l">
              <a:spcBef>
                <a:spcPts val="0"/>
              </a:spcBef>
              <a:spcAft>
                <a:spcPts val="0"/>
              </a:spcAft>
              <a:buClr>
                <a:srgbClr val="0D0D0D"/>
              </a:buClr>
              <a:buSzPts val="1300"/>
              <a:buFont typeface="Roboto"/>
              <a:buAutoNum type="arabicPeriod"/>
            </a:pPr>
            <a:r>
              <a:rPr b="1" lang="en">
                <a:solidFill>
                  <a:srgbClr val="0D0D0D"/>
                </a:solidFill>
                <a:highlight>
                  <a:srgbClr val="FFFFFF"/>
                </a:highlight>
                <a:latin typeface="Roboto"/>
                <a:ea typeface="Roboto"/>
                <a:cs typeface="Roboto"/>
                <a:sym typeface="Roboto"/>
              </a:rPr>
              <a:t>Performance Metrics:</a:t>
            </a:r>
            <a:r>
              <a:rPr lang="en">
                <a:solidFill>
                  <a:srgbClr val="0D0D0D"/>
                </a:solidFill>
                <a:highlight>
                  <a:srgbClr val="FFFFFF"/>
                </a:highlight>
                <a:latin typeface="Roboto"/>
                <a:ea typeface="Roboto"/>
                <a:cs typeface="Roboto"/>
                <a:sym typeface="Roboto"/>
              </a:rPr>
              <a:t> Model performance is evaluated based on accuracy.</a:t>
            </a:r>
            <a:endParaRPr>
              <a:solidFill>
                <a:srgbClr val="0D0D0D"/>
              </a:solidFill>
              <a:highlight>
                <a:srgbClr val="FFFFFF"/>
              </a:highlight>
              <a:latin typeface="Roboto"/>
              <a:ea typeface="Roboto"/>
              <a:cs typeface="Roboto"/>
              <a:sym typeface="Roboto"/>
            </a:endParaRPr>
          </a:p>
          <a:p>
            <a:pPr indent="-311150" lvl="0" marL="457200" rtl="0" algn="l">
              <a:spcBef>
                <a:spcPts val="0"/>
              </a:spcBef>
              <a:spcAft>
                <a:spcPts val="0"/>
              </a:spcAft>
              <a:buClr>
                <a:srgbClr val="0D0D0D"/>
              </a:buClr>
              <a:buSzPts val="1300"/>
              <a:buFont typeface="Roboto"/>
              <a:buAutoNum type="arabicPeriod"/>
            </a:pPr>
            <a:r>
              <a:rPr b="1" lang="en">
                <a:solidFill>
                  <a:srgbClr val="0D0D0D"/>
                </a:solidFill>
                <a:highlight>
                  <a:srgbClr val="FFFFFF"/>
                </a:highlight>
                <a:latin typeface="Roboto"/>
                <a:ea typeface="Roboto"/>
                <a:cs typeface="Roboto"/>
                <a:sym typeface="Roboto"/>
              </a:rPr>
              <a:t>Early Stopping Callback:</a:t>
            </a:r>
            <a:r>
              <a:rPr lang="en">
                <a:solidFill>
                  <a:srgbClr val="0D0D0D"/>
                </a:solidFill>
                <a:highlight>
                  <a:srgbClr val="FFFFFF"/>
                </a:highlight>
                <a:latin typeface="Roboto"/>
                <a:ea typeface="Roboto"/>
                <a:cs typeface="Roboto"/>
                <a:sym typeface="Roboto"/>
              </a:rPr>
              <a:t> Prevents overfitting by stopping training when validation loss does not improve, ensuring optimal model weights are used.</a:t>
            </a:r>
            <a:endParaRPr>
              <a:solidFill>
                <a:srgbClr val="0D0D0D"/>
              </a:solidFill>
              <a:highlight>
                <a:srgbClr val="FFFFFF"/>
              </a:highlight>
              <a:latin typeface="Roboto"/>
              <a:ea typeface="Roboto"/>
              <a:cs typeface="Roboto"/>
              <a:sym typeface="Roboto"/>
            </a:endParaRPr>
          </a:p>
          <a:p>
            <a:pPr indent="-311150" lvl="0" marL="457200" rtl="0" algn="l">
              <a:spcBef>
                <a:spcPts val="0"/>
              </a:spcBef>
              <a:spcAft>
                <a:spcPts val="0"/>
              </a:spcAft>
              <a:buClr>
                <a:srgbClr val="0D0D0D"/>
              </a:buClr>
              <a:buSzPts val="1300"/>
              <a:buFont typeface="Roboto"/>
              <a:buAutoNum type="arabicPeriod"/>
            </a:pPr>
            <a:r>
              <a:rPr b="1" lang="en">
                <a:solidFill>
                  <a:srgbClr val="0D0D0D"/>
                </a:solidFill>
                <a:highlight>
                  <a:srgbClr val="FFFFFF"/>
                </a:highlight>
                <a:latin typeface="Roboto"/>
                <a:ea typeface="Roboto"/>
                <a:cs typeface="Roboto"/>
                <a:sym typeface="Roboto"/>
              </a:rPr>
              <a:t>Model Compilation and Weights &amp; Biases Integration: </a:t>
            </a:r>
            <a:r>
              <a:rPr lang="en">
                <a:solidFill>
                  <a:srgbClr val="0D0D0D"/>
                </a:solidFill>
                <a:highlight>
                  <a:srgbClr val="FFFFFF"/>
                </a:highlight>
                <a:latin typeface="Roboto"/>
                <a:ea typeface="Roboto"/>
                <a:cs typeface="Roboto"/>
                <a:sym typeface="Roboto"/>
              </a:rPr>
              <a:t>Training involves shuffling, validation splits, and uses callbacks for both early stopping and logging metrics to the Weights &amp; Biases platform for real-time monitoring.</a:t>
            </a:r>
            <a:endParaRPr>
              <a:solidFill>
                <a:srgbClr val="0D0D0D"/>
              </a:solidFill>
              <a:highlight>
                <a:srgbClr val="FFFFFF"/>
              </a:highlight>
              <a:latin typeface="Roboto"/>
              <a:ea typeface="Roboto"/>
              <a:cs typeface="Roboto"/>
              <a:sym typeface="Roboto"/>
            </a:endParaRPr>
          </a:p>
          <a:p>
            <a:pPr indent="0" lvl="0" marL="0" rtl="0" algn="l">
              <a:spcBef>
                <a:spcPts val="600"/>
              </a:spcBef>
              <a:spcAft>
                <a:spcPts val="0"/>
              </a:spcAft>
              <a:buNone/>
            </a:pPr>
            <a:r>
              <a:t/>
            </a:r>
            <a:endParaRPr>
              <a:solidFill>
                <a:srgbClr val="0D0D0D"/>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065">
              <a:solidFill>
                <a:srgbClr val="000000"/>
              </a:solidFill>
              <a:latin typeface="Arial"/>
              <a:ea typeface="Arial"/>
              <a:cs typeface="Arial"/>
              <a:sym typeface="Arial"/>
            </a:endParaRPr>
          </a:p>
          <a:p>
            <a:pPr indent="0" lvl="0" marL="457200" rtl="0" algn="l">
              <a:spcBef>
                <a:spcPts val="1200"/>
              </a:spcBef>
              <a:spcAft>
                <a:spcPts val="0"/>
              </a:spcAft>
              <a:buNone/>
            </a:pPr>
            <a:r>
              <a:t/>
            </a:r>
            <a:endParaRPr sz="1065">
              <a:solidFill>
                <a:srgbClr val="000000"/>
              </a:solidFill>
              <a:latin typeface="Arial"/>
              <a:ea typeface="Arial"/>
              <a:cs typeface="Arial"/>
              <a:sym typeface="Arial"/>
            </a:endParaRPr>
          </a:p>
          <a:p>
            <a:pPr indent="0" lvl="0" marL="0" rtl="0" algn="l">
              <a:spcBef>
                <a:spcPts val="1200"/>
              </a:spcBef>
              <a:spcAft>
                <a:spcPts val="1200"/>
              </a:spcAft>
              <a:buNone/>
            </a:pPr>
            <a:r>
              <a:t/>
            </a:r>
            <a:endParaRPr sz="1256">
              <a:solidFill>
                <a:srgbClr val="0D0D0D"/>
              </a:solidFill>
              <a:highlight>
                <a:srgbClr val="FFFFFF"/>
              </a:highlight>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26"/>
          <p:cNvPicPr preferRelativeResize="0"/>
          <p:nvPr/>
        </p:nvPicPr>
        <p:blipFill>
          <a:blip r:embed="rId3">
            <a:alphaModFix/>
          </a:blip>
          <a:stretch>
            <a:fillRect/>
          </a:stretch>
        </p:blipFill>
        <p:spPr>
          <a:xfrm>
            <a:off x="750000" y="499675"/>
            <a:ext cx="7544299" cy="39522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27"/>
          <p:cNvPicPr preferRelativeResize="0"/>
          <p:nvPr/>
        </p:nvPicPr>
        <p:blipFill>
          <a:blip r:embed="rId3">
            <a:alphaModFix/>
          </a:blip>
          <a:stretch>
            <a:fillRect/>
          </a:stretch>
        </p:blipFill>
        <p:spPr>
          <a:xfrm>
            <a:off x="1156488" y="437463"/>
            <a:ext cx="6831024" cy="4268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8"/>
          <p:cNvSpPr txBox="1"/>
          <p:nvPr>
            <p:ph type="ctrTitle"/>
          </p:nvPr>
        </p:nvSpPr>
        <p:spPr>
          <a:xfrm>
            <a:off x="2112400" y="1583350"/>
            <a:ext cx="4919400" cy="11598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4800"/>
              <a:buNone/>
            </a:pPr>
            <a:r>
              <a:t/>
            </a:r>
            <a:endParaRPr>
              <a:solidFill>
                <a:schemeClr val="accent4"/>
              </a:solidFill>
            </a:endParaRPr>
          </a:p>
          <a:p>
            <a:pPr indent="0" lvl="0" marL="0" rtl="0" algn="ctr">
              <a:lnSpc>
                <a:spcPct val="90000"/>
              </a:lnSpc>
              <a:spcBef>
                <a:spcPts val="0"/>
              </a:spcBef>
              <a:spcAft>
                <a:spcPts val="0"/>
              </a:spcAft>
              <a:buSzPts val="4800"/>
              <a:buNone/>
            </a:pPr>
            <a:r>
              <a:rPr lang="en"/>
              <a:t>Tracking Using MLFLOW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9"/>
          <p:cNvSpPr txBox="1"/>
          <p:nvPr>
            <p:ph type="title"/>
          </p:nvPr>
        </p:nvSpPr>
        <p:spPr>
          <a:xfrm>
            <a:off x="746750" y="254525"/>
            <a:ext cx="7410900" cy="490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000"/>
              <a:buNone/>
            </a:pPr>
            <a:r>
              <a:rPr lang="en"/>
              <a:t>MLFLOW Tracking </a:t>
            </a:r>
            <a:endParaRPr/>
          </a:p>
        </p:txBody>
      </p:sp>
      <p:sp>
        <p:nvSpPr>
          <p:cNvPr id="431" name="Google Shape;431;p29"/>
          <p:cNvSpPr txBox="1"/>
          <p:nvPr>
            <p:ph idx="1" type="body"/>
          </p:nvPr>
        </p:nvSpPr>
        <p:spPr>
          <a:xfrm>
            <a:off x="746750" y="835925"/>
            <a:ext cx="8141100" cy="2448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1800"/>
              <a:buNone/>
            </a:pPr>
            <a:r>
              <a:rPr lang="en"/>
              <a:t>The MLflow Tracking API lets you log metrics and artifacts (files from your data science code) in order to track the history of your runs.</a:t>
            </a:r>
            <a:endParaRPr/>
          </a:p>
          <a:p>
            <a:pPr indent="0" lvl="0" marL="0" rtl="0" algn="l">
              <a:lnSpc>
                <a:spcPct val="115000"/>
              </a:lnSpc>
              <a:spcBef>
                <a:spcPts val="600"/>
              </a:spcBef>
              <a:spcAft>
                <a:spcPts val="0"/>
              </a:spcAft>
              <a:buSzPts val="1800"/>
              <a:buNone/>
            </a:pPr>
            <a:r>
              <a:t/>
            </a:r>
            <a:endParaRPr/>
          </a:p>
        </p:txBody>
      </p:sp>
      <p:pic>
        <p:nvPicPr>
          <p:cNvPr id="432" name="Google Shape;432;p29"/>
          <p:cNvPicPr preferRelativeResize="0"/>
          <p:nvPr/>
        </p:nvPicPr>
        <p:blipFill>
          <a:blip r:embed="rId3">
            <a:alphaModFix/>
          </a:blip>
          <a:stretch>
            <a:fillRect/>
          </a:stretch>
        </p:blipFill>
        <p:spPr>
          <a:xfrm>
            <a:off x="1221126" y="1296500"/>
            <a:ext cx="6462150" cy="3544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0"/>
          <p:cNvSpPr txBox="1"/>
          <p:nvPr>
            <p:ph type="title"/>
          </p:nvPr>
        </p:nvSpPr>
        <p:spPr>
          <a:xfrm>
            <a:off x="746150" y="35525"/>
            <a:ext cx="5526600" cy="7236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000"/>
              <a:buNone/>
            </a:pPr>
            <a:r>
              <a:rPr lang="en"/>
              <a:t>MLOPS Using Databricks</a:t>
            </a:r>
            <a:endParaRPr/>
          </a:p>
        </p:txBody>
      </p:sp>
      <p:pic>
        <p:nvPicPr>
          <p:cNvPr id="438" name="Google Shape;438;p30"/>
          <p:cNvPicPr preferRelativeResize="0"/>
          <p:nvPr/>
        </p:nvPicPr>
        <p:blipFill rotWithShape="1">
          <a:blip r:embed="rId3">
            <a:alphaModFix/>
          </a:blip>
          <a:srcRect b="0" l="0" r="0" t="0"/>
          <a:stretch/>
        </p:blipFill>
        <p:spPr>
          <a:xfrm>
            <a:off x="529038" y="855975"/>
            <a:ext cx="8085934" cy="39087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444" name="Google Shape;444;p31"/>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45" name="Google Shape;445;p31"/>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6" name="Google Shape;446;p31"/>
          <p:cNvPicPr preferRelativeResize="0"/>
          <p:nvPr/>
        </p:nvPicPr>
        <p:blipFill>
          <a:blip r:embed="rId3">
            <a:alphaModFix/>
          </a:blip>
          <a:stretch>
            <a:fillRect/>
          </a:stretch>
        </p:blipFill>
        <p:spPr>
          <a:xfrm>
            <a:off x="819152" y="453600"/>
            <a:ext cx="4148450" cy="4358600"/>
          </a:xfrm>
          <a:prstGeom prst="rect">
            <a:avLst/>
          </a:prstGeom>
          <a:noFill/>
          <a:ln>
            <a:noFill/>
          </a:ln>
        </p:spPr>
      </p:pic>
      <p:pic>
        <p:nvPicPr>
          <p:cNvPr id="447" name="Google Shape;447;p31"/>
          <p:cNvPicPr preferRelativeResize="0"/>
          <p:nvPr/>
        </p:nvPicPr>
        <p:blipFill>
          <a:blip r:embed="rId4">
            <a:alphaModFix/>
          </a:blip>
          <a:stretch>
            <a:fillRect/>
          </a:stretch>
        </p:blipFill>
        <p:spPr>
          <a:xfrm>
            <a:off x="4760525" y="573095"/>
            <a:ext cx="4014400" cy="39973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2"/>
          <p:cNvSpPr txBox="1"/>
          <p:nvPr>
            <p:ph type="title"/>
          </p:nvPr>
        </p:nvSpPr>
        <p:spPr>
          <a:xfrm>
            <a:off x="467400" y="278350"/>
            <a:ext cx="6369600" cy="3936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000"/>
              <a:buNone/>
            </a:pPr>
            <a:r>
              <a:rPr lang="en" sz="2600"/>
              <a:t>Model Training Results</a:t>
            </a:r>
            <a:endParaRPr sz="2600"/>
          </a:p>
        </p:txBody>
      </p:sp>
      <p:sp>
        <p:nvSpPr>
          <p:cNvPr id="453" name="Google Shape;453;p32"/>
          <p:cNvSpPr txBox="1"/>
          <p:nvPr>
            <p:ph idx="1" type="body"/>
          </p:nvPr>
        </p:nvSpPr>
        <p:spPr>
          <a:xfrm>
            <a:off x="467400" y="745650"/>
            <a:ext cx="8307600" cy="4095000"/>
          </a:xfrm>
          <a:prstGeom prst="rect">
            <a:avLst/>
          </a:prstGeom>
          <a:noFill/>
          <a:ln>
            <a:noFill/>
          </a:ln>
        </p:spPr>
        <p:txBody>
          <a:bodyPr anchorCtr="0" anchor="t" bIns="0" lIns="0" spcFirstLastPara="1" rIns="0" wrap="square" tIns="0">
            <a:noAutofit/>
          </a:bodyPr>
          <a:lstStyle/>
          <a:p>
            <a:pPr indent="-304800" lvl="0" marL="457200" rtl="0" algn="l">
              <a:spcBef>
                <a:spcPts val="2100"/>
              </a:spcBef>
              <a:spcAft>
                <a:spcPts val="0"/>
              </a:spcAft>
              <a:buClr>
                <a:srgbClr val="0D0D0D"/>
              </a:buClr>
              <a:buSzPts val="1200"/>
              <a:buFont typeface="Roboto"/>
              <a:buAutoNum type="arabicPeriod"/>
            </a:pPr>
            <a:r>
              <a:rPr b="1" lang="en" sz="1200">
                <a:solidFill>
                  <a:srgbClr val="0D0D0D"/>
                </a:solidFill>
                <a:highlight>
                  <a:srgbClr val="FFFFFF"/>
                </a:highlight>
                <a:latin typeface="Roboto"/>
                <a:ea typeface="Roboto"/>
                <a:cs typeface="Roboto"/>
                <a:sym typeface="Roboto"/>
              </a:rPr>
              <a:t>CNN Model:</a:t>
            </a:r>
            <a:endParaRPr b="1" sz="1200">
              <a:solidFill>
                <a:srgbClr val="0D0D0D"/>
              </a:solidFill>
              <a:highlight>
                <a:srgbClr val="FFFFFF"/>
              </a:highlight>
              <a:latin typeface="Roboto"/>
              <a:ea typeface="Roboto"/>
              <a:cs typeface="Roboto"/>
              <a:sym typeface="Roboto"/>
            </a:endParaRPr>
          </a:p>
          <a:p>
            <a:pPr indent="-304800" lvl="1" marL="9144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Training Accuracy: 97.55%</a:t>
            </a:r>
            <a:endParaRPr sz="1200">
              <a:solidFill>
                <a:srgbClr val="0D0D0D"/>
              </a:solidFill>
              <a:highlight>
                <a:srgbClr val="FFFFFF"/>
              </a:highlight>
              <a:latin typeface="Roboto"/>
              <a:ea typeface="Roboto"/>
              <a:cs typeface="Roboto"/>
              <a:sym typeface="Roboto"/>
            </a:endParaRPr>
          </a:p>
          <a:p>
            <a:pPr indent="-304800" lvl="1" marL="9144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Validation Accuracy: 98.95%</a:t>
            </a:r>
            <a:endParaRPr sz="1200">
              <a:solidFill>
                <a:srgbClr val="0D0D0D"/>
              </a:solidFill>
              <a:highlight>
                <a:srgbClr val="FFFFFF"/>
              </a:highlight>
              <a:latin typeface="Roboto"/>
              <a:ea typeface="Roboto"/>
              <a:cs typeface="Roboto"/>
              <a:sym typeface="Roboto"/>
            </a:endParaRPr>
          </a:p>
          <a:p>
            <a:pPr indent="-304800" lvl="1" marL="9144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Test Metrics: Accuracy: 80.02%, AUC: 93.70%, Precision: 89.93%, Recall: 79.95%</a:t>
            </a:r>
            <a:endParaRPr sz="1200">
              <a:solidFill>
                <a:srgbClr val="0D0D0D"/>
              </a:solidFill>
              <a:highlight>
                <a:srgbClr val="FFFFFF"/>
              </a:highlight>
              <a:latin typeface="Roboto"/>
              <a:ea typeface="Roboto"/>
              <a:cs typeface="Roboto"/>
              <a:sym typeface="Roboto"/>
            </a:endParaRPr>
          </a:p>
          <a:p>
            <a:pPr indent="-304800" lvl="1" marL="9144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Strengths: High precision and overall accuracy.</a:t>
            </a:r>
            <a:endParaRPr sz="1200">
              <a:solidFill>
                <a:srgbClr val="0D0D0D"/>
              </a:solidFill>
              <a:highlight>
                <a:srgbClr val="FFFFFF"/>
              </a:highlight>
              <a:latin typeface="Roboto"/>
              <a:ea typeface="Roboto"/>
              <a:cs typeface="Roboto"/>
              <a:sym typeface="Roboto"/>
            </a:endParaRPr>
          </a:p>
          <a:p>
            <a:pPr indent="-304800" lvl="1" marL="9144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Weaknesses: Lower recall compared to other metrics.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AutoNum type="arabicPeriod"/>
            </a:pPr>
            <a:r>
              <a:rPr b="1" lang="en" sz="1200">
                <a:solidFill>
                  <a:srgbClr val="0D0D0D"/>
                </a:solidFill>
                <a:highlight>
                  <a:srgbClr val="FFFFFF"/>
                </a:highlight>
                <a:latin typeface="Roboto"/>
                <a:ea typeface="Roboto"/>
                <a:cs typeface="Roboto"/>
                <a:sym typeface="Roboto"/>
              </a:rPr>
              <a:t>CNN-RNN Model:</a:t>
            </a:r>
            <a:endParaRPr b="1" sz="1200">
              <a:solidFill>
                <a:srgbClr val="0D0D0D"/>
              </a:solidFill>
              <a:highlight>
                <a:srgbClr val="FFFFFF"/>
              </a:highlight>
              <a:latin typeface="Roboto"/>
              <a:ea typeface="Roboto"/>
              <a:cs typeface="Roboto"/>
              <a:sym typeface="Roboto"/>
            </a:endParaRPr>
          </a:p>
          <a:p>
            <a:pPr indent="-304800" lvl="1" marL="9144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Accuracy: 57.59%</a:t>
            </a:r>
            <a:endParaRPr sz="1200">
              <a:solidFill>
                <a:srgbClr val="0D0D0D"/>
              </a:solidFill>
              <a:highlight>
                <a:srgbClr val="FFFFFF"/>
              </a:highlight>
              <a:latin typeface="Roboto"/>
              <a:ea typeface="Roboto"/>
              <a:cs typeface="Roboto"/>
              <a:sym typeface="Roboto"/>
            </a:endParaRPr>
          </a:p>
          <a:p>
            <a:pPr indent="-304800" lvl="1" marL="9144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Strengths: Suitable for sequence data.</a:t>
            </a:r>
            <a:endParaRPr sz="1200">
              <a:solidFill>
                <a:srgbClr val="0D0D0D"/>
              </a:solidFill>
              <a:highlight>
                <a:srgbClr val="FFFFFF"/>
              </a:highlight>
              <a:latin typeface="Roboto"/>
              <a:ea typeface="Roboto"/>
              <a:cs typeface="Roboto"/>
              <a:sym typeface="Roboto"/>
            </a:endParaRPr>
          </a:p>
          <a:p>
            <a:pPr indent="-304800" lvl="1" marL="9144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Weaknesses: Lower accuracy, indicating possible inefficiencies.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AutoNum type="arabicPeriod"/>
            </a:pPr>
            <a:r>
              <a:rPr b="1" lang="en" sz="1200">
                <a:solidFill>
                  <a:srgbClr val="0D0D0D"/>
                </a:solidFill>
                <a:highlight>
                  <a:srgbClr val="FFFFFF"/>
                </a:highlight>
                <a:latin typeface="Roboto"/>
                <a:ea typeface="Roboto"/>
                <a:cs typeface="Roboto"/>
                <a:sym typeface="Roboto"/>
              </a:rPr>
              <a:t>Transformers Model:</a:t>
            </a:r>
            <a:endParaRPr b="1" sz="1200">
              <a:solidFill>
                <a:srgbClr val="0D0D0D"/>
              </a:solidFill>
              <a:highlight>
                <a:srgbClr val="FFFFFF"/>
              </a:highlight>
              <a:latin typeface="Roboto"/>
              <a:ea typeface="Roboto"/>
              <a:cs typeface="Roboto"/>
              <a:sym typeface="Roboto"/>
            </a:endParaRPr>
          </a:p>
          <a:p>
            <a:pPr indent="-304800" lvl="1" marL="9144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Accuracy: 88.84%</a:t>
            </a:r>
            <a:endParaRPr sz="1200">
              <a:solidFill>
                <a:srgbClr val="0D0D0D"/>
              </a:solidFill>
              <a:highlight>
                <a:srgbClr val="FFFFFF"/>
              </a:highlight>
              <a:latin typeface="Roboto"/>
              <a:ea typeface="Roboto"/>
              <a:cs typeface="Roboto"/>
              <a:sym typeface="Roboto"/>
            </a:endParaRPr>
          </a:p>
          <a:p>
            <a:pPr indent="-304800" lvl="1" marL="9144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Strengths: Handles complex temporal dynamics effectively.</a:t>
            </a:r>
            <a:endParaRPr sz="1200">
              <a:solidFill>
                <a:srgbClr val="0D0D0D"/>
              </a:solidFill>
              <a:highlight>
                <a:srgbClr val="FFFFFF"/>
              </a:highlight>
              <a:latin typeface="Roboto"/>
              <a:ea typeface="Roboto"/>
              <a:cs typeface="Roboto"/>
              <a:sym typeface="Roboto"/>
            </a:endParaRPr>
          </a:p>
          <a:p>
            <a:pPr indent="-304800" lvl="1" marL="9144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Weaknesses: Lower accuracy than CNN when evaluated on test data.</a:t>
            </a:r>
            <a:endParaRPr sz="1200">
              <a:solidFill>
                <a:srgbClr val="0D0D0D"/>
              </a:solidFill>
              <a:highlight>
                <a:srgbClr val="FFFFFF"/>
              </a:highlight>
              <a:latin typeface="Roboto"/>
              <a:ea typeface="Roboto"/>
              <a:cs typeface="Roboto"/>
              <a:sym typeface="Roboto"/>
            </a:endParaRPr>
          </a:p>
          <a:p>
            <a:pPr indent="0" lvl="0" marL="0" rtl="0" algn="l">
              <a:spcBef>
                <a:spcPts val="3600"/>
              </a:spcBef>
              <a:spcAft>
                <a:spcPts val="0"/>
              </a:spcAft>
              <a:buNone/>
            </a:pPr>
            <a:r>
              <a:rPr b="1" lang="en" sz="1200">
                <a:solidFill>
                  <a:srgbClr val="0D0D0D"/>
                </a:solidFill>
                <a:highlight>
                  <a:srgbClr val="FFFFFF"/>
                </a:highlight>
                <a:latin typeface="Roboto"/>
                <a:ea typeface="Roboto"/>
                <a:cs typeface="Roboto"/>
                <a:sym typeface="Roboto"/>
              </a:rPr>
              <a:t>Conclusion:</a:t>
            </a:r>
            <a:r>
              <a:rPr lang="en" sz="1200">
                <a:solidFill>
                  <a:srgbClr val="0D0D0D"/>
                </a:solidFill>
                <a:highlight>
                  <a:srgbClr val="FFFFFF"/>
                </a:highlight>
                <a:latin typeface="Roboto"/>
                <a:ea typeface="Roboto"/>
                <a:cs typeface="Roboto"/>
                <a:sym typeface="Roboto"/>
              </a:rPr>
              <a:t> The </a:t>
            </a:r>
            <a:r>
              <a:rPr b="1" lang="en" sz="1200">
                <a:solidFill>
                  <a:srgbClr val="0D0D0D"/>
                </a:solidFill>
                <a:highlight>
                  <a:srgbClr val="FFFFFF"/>
                </a:highlight>
                <a:latin typeface="Roboto"/>
                <a:ea typeface="Roboto"/>
                <a:cs typeface="Roboto"/>
                <a:sym typeface="Roboto"/>
              </a:rPr>
              <a:t>CNN</a:t>
            </a:r>
            <a:r>
              <a:rPr lang="en" sz="1200">
                <a:solidFill>
                  <a:srgbClr val="0D0D0D"/>
                </a:solidFill>
                <a:highlight>
                  <a:srgbClr val="FFFFFF"/>
                </a:highlight>
                <a:latin typeface="Roboto"/>
                <a:ea typeface="Roboto"/>
                <a:cs typeface="Roboto"/>
                <a:sym typeface="Roboto"/>
              </a:rPr>
              <a:t> model outperforms the others in precision and validation accuracy, making it the best choice for scenarios requiring high accuracy and precision. Transformers offer advantages for complex temporal patterns but do not reach the CNN's raw performance levels.</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SzPts val="1800"/>
              <a:buNone/>
            </a:pPr>
            <a:r>
              <a:t/>
            </a:r>
            <a:endParaRPr b="1" sz="1250">
              <a:solidFill>
                <a:srgbClr val="0D0D0D"/>
              </a:solidFill>
              <a:highlight>
                <a:srgbClr val="FFFFFF"/>
              </a:highlight>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457" name="Shape 457"/>
        <p:cNvGrpSpPr/>
        <p:nvPr/>
      </p:nvGrpSpPr>
      <p:grpSpPr>
        <a:xfrm>
          <a:off x="0" y="0"/>
          <a:ext cx="0" cy="0"/>
          <a:chOff x="0" y="0"/>
          <a:chExt cx="0" cy="0"/>
        </a:xfrm>
      </p:grpSpPr>
      <p:sp>
        <p:nvSpPr>
          <p:cNvPr id="458" name="Google Shape;458;p33"/>
          <p:cNvSpPr txBox="1"/>
          <p:nvPr>
            <p:ph idx="12" type="sldNum"/>
          </p:nvPr>
        </p:nvSpPr>
        <p:spPr>
          <a:xfrm>
            <a:off x="4297625" y="4749850"/>
            <a:ext cx="548700" cy="2769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000"/>
              <a:buNone/>
            </a:pPr>
            <a:fld id="{00000000-1234-1234-1234-123412341234}" type="slidenum">
              <a:rPr lang="en"/>
              <a:t>‹#›</a:t>
            </a:fld>
            <a:endParaRPr/>
          </a:p>
        </p:txBody>
      </p:sp>
      <p:sp>
        <p:nvSpPr>
          <p:cNvPr id="459" name="Google Shape;459;p33"/>
          <p:cNvSpPr txBox="1"/>
          <p:nvPr>
            <p:ph idx="4294967295" type="ctrTitle"/>
          </p:nvPr>
        </p:nvSpPr>
        <p:spPr>
          <a:xfrm>
            <a:off x="1392600" y="2140129"/>
            <a:ext cx="6593700" cy="861000"/>
          </a:xfrm>
          <a:prstGeom prst="rect">
            <a:avLst/>
          </a:prstGeom>
          <a:noFill/>
          <a:ln>
            <a:noFill/>
          </a:ln>
        </p:spPr>
        <p:txBody>
          <a:bodyPr anchorCtr="0" anchor="b" bIns="0" lIns="0" spcFirstLastPara="1" rIns="0" wrap="square" tIns="0">
            <a:noAutofit/>
          </a:bodyPr>
          <a:lstStyle/>
          <a:p>
            <a:pPr indent="0" lvl="0" marL="0" marR="0" rtl="0" algn="ctr">
              <a:lnSpc>
                <a:spcPct val="90000"/>
              </a:lnSpc>
              <a:spcBef>
                <a:spcPts val="0"/>
              </a:spcBef>
              <a:spcAft>
                <a:spcPts val="0"/>
              </a:spcAft>
              <a:buClr>
                <a:schemeClr val="dk1"/>
              </a:buClr>
              <a:buSzPts val="3000"/>
              <a:buFont typeface="Amatic SC"/>
              <a:buNone/>
            </a:pPr>
            <a:r>
              <a:rPr b="1" i="0" lang="en" sz="6000" u="none" cap="none" strike="noStrike">
                <a:solidFill>
                  <a:schemeClr val="accent2"/>
                </a:solidFill>
                <a:latin typeface="Amatic SC"/>
                <a:ea typeface="Amatic SC"/>
                <a:cs typeface="Amatic SC"/>
                <a:sym typeface="Amatic SC"/>
              </a:rPr>
              <a:t>THANKS!</a:t>
            </a:r>
            <a:endParaRPr b="1" i="0" sz="6000" u="none" cap="none" strike="noStrike">
              <a:solidFill>
                <a:schemeClr val="accent2"/>
              </a:solidFill>
              <a:latin typeface="Amatic SC"/>
              <a:ea typeface="Amatic SC"/>
              <a:cs typeface="Amatic SC"/>
              <a:sym typeface="Amatic S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7"/>
          <p:cNvSpPr txBox="1"/>
          <p:nvPr>
            <p:ph type="title"/>
          </p:nvPr>
        </p:nvSpPr>
        <p:spPr>
          <a:xfrm>
            <a:off x="819150" y="845600"/>
            <a:ext cx="7505700" cy="954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3000"/>
              <a:buNone/>
            </a:pPr>
            <a:r>
              <a:rPr lang="en"/>
              <a:t>What is Action Recognition?</a:t>
            </a:r>
            <a:endParaRPr/>
          </a:p>
        </p:txBody>
      </p:sp>
      <p:sp>
        <p:nvSpPr>
          <p:cNvPr id="353" name="Google Shape;353;p17"/>
          <p:cNvSpPr txBox="1"/>
          <p:nvPr>
            <p:ph idx="2" type="body"/>
          </p:nvPr>
        </p:nvSpPr>
        <p:spPr>
          <a:xfrm>
            <a:off x="4638675" y="1990725"/>
            <a:ext cx="3686100" cy="2448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rPr b="1" lang="en" sz="1200"/>
              <a:t>In the video domain, it is an open question whether training an action classification network on a sufficiently large dataset, will give a similar boost in performance when applied to a different temporal task or dataset. The challenges of building video datasets has meant that most popular benchmarks for action recognition are small, having on the order of 10k videos.</a:t>
            </a:r>
            <a:endParaRPr b="1" sz="1200"/>
          </a:p>
        </p:txBody>
      </p:sp>
      <p:sp>
        <p:nvSpPr>
          <p:cNvPr id="354" name="Google Shape;354;p17"/>
          <p:cNvSpPr txBox="1"/>
          <p:nvPr>
            <p:ph idx="1" type="body"/>
          </p:nvPr>
        </p:nvSpPr>
        <p:spPr>
          <a:xfrm>
            <a:off x="819150" y="1990725"/>
            <a:ext cx="3686100" cy="2448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Clr>
                <a:schemeClr val="dk1"/>
              </a:buClr>
              <a:buSzPts val="1100"/>
              <a:buFont typeface="Arial"/>
              <a:buNone/>
            </a:pPr>
            <a:r>
              <a:t/>
            </a:r>
            <a:endParaRPr b="1" sz="1200"/>
          </a:p>
          <a:p>
            <a:pPr indent="0" lvl="0" marL="0" rtl="0" algn="l">
              <a:lnSpc>
                <a:spcPct val="115000"/>
              </a:lnSpc>
              <a:spcBef>
                <a:spcPts val="600"/>
              </a:spcBef>
              <a:spcAft>
                <a:spcPts val="0"/>
              </a:spcAft>
              <a:buClr>
                <a:schemeClr val="dk1"/>
              </a:buClr>
              <a:buSzPts val="1100"/>
              <a:buFont typeface="Arial"/>
              <a:buNone/>
            </a:pPr>
            <a:r>
              <a:rPr b="1" lang="en" sz="1200"/>
              <a:t>Human action recognition has become an active research area in recent years, as it plays a significant role in video understanding. In general, human action can be recognized from multiple modalities, such as appearance, depth, optical flows, and body skeletons.</a:t>
            </a:r>
            <a:endParaRPr b="1" sz="1200"/>
          </a:p>
          <a:p>
            <a:pPr indent="0" lvl="0" marL="0" rtl="0" algn="l">
              <a:lnSpc>
                <a:spcPct val="115000"/>
              </a:lnSpc>
              <a:spcBef>
                <a:spcPts val="600"/>
              </a:spcBef>
              <a:spcAft>
                <a:spcPts val="0"/>
              </a:spcAft>
              <a:buClr>
                <a:schemeClr val="dk1"/>
              </a:buClr>
              <a:buSzPts val="1100"/>
              <a:buFont typeface="Arial"/>
              <a:buNone/>
            </a:pPr>
            <a:r>
              <a:t/>
            </a:r>
            <a:endParaRPr b="1" sz="1200"/>
          </a:p>
          <a:p>
            <a:pPr indent="0" lvl="0" marL="0" rtl="0" algn="l">
              <a:lnSpc>
                <a:spcPct val="115000"/>
              </a:lnSpc>
              <a:spcBef>
                <a:spcPts val="600"/>
              </a:spcBef>
              <a:spcAft>
                <a:spcPts val="0"/>
              </a:spcAft>
              <a:buClr>
                <a:schemeClr val="dk1"/>
              </a:buClr>
              <a:buSzPts val="1100"/>
              <a:buFont typeface="Arial"/>
              <a:buNone/>
            </a:pPr>
            <a:r>
              <a:t/>
            </a:r>
            <a:endParaRPr b="1" sz="1200"/>
          </a:p>
        </p:txBody>
      </p:sp>
      <p:sp>
        <p:nvSpPr>
          <p:cNvPr id="355" name="Google Shape;355;p17"/>
          <p:cNvSpPr txBox="1"/>
          <p:nvPr>
            <p:ph idx="2" type="body"/>
          </p:nvPr>
        </p:nvSpPr>
        <p:spPr>
          <a:xfrm>
            <a:off x="1028375" y="3753525"/>
            <a:ext cx="7087200" cy="683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accent4"/>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accent4"/>
              </a:solidFill>
            </a:endParaRPr>
          </a:p>
          <a:p>
            <a:pPr indent="0" lvl="0" marL="0" rtl="0" algn="l">
              <a:lnSpc>
                <a:spcPct val="115000"/>
              </a:lnSpc>
              <a:spcBef>
                <a:spcPts val="0"/>
              </a:spcBef>
              <a:spcAft>
                <a:spcPts val="0"/>
              </a:spcAft>
              <a:buSzPts val="1800"/>
              <a:buNone/>
            </a:pPr>
            <a:r>
              <a:t/>
            </a:r>
            <a:endParaRPr sz="1200">
              <a:solidFill>
                <a:schemeClr val="accent4"/>
              </a:solidFill>
            </a:endParaRPr>
          </a:p>
        </p:txBody>
      </p:sp>
      <p:sp>
        <p:nvSpPr>
          <p:cNvPr id="356" name="Google Shape;356;p17"/>
          <p:cNvSpPr txBox="1"/>
          <p:nvPr>
            <p:ph idx="12" type="sldNum"/>
          </p:nvPr>
        </p:nvSpPr>
        <p:spPr>
          <a:xfrm>
            <a:off x="8390734" y="4543668"/>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18"/>
          <p:cNvSpPr txBox="1"/>
          <p:nvPr>
            <p:ph type="title"/>
          </p:nvPr>
        </p:nvSpPr>
        <p:spPr>
          <a:xfrm>
            <a:off x="819150" y="845600"/>
            <a:ext cx="7505700" cy="954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3000"/>
              <a:buNone/>
            </a:pPr>
            <a:r>
              <a:rPr lang="en"/>
              <a:t>Datasets USED for Training</a:t>
            </a:r>
            <a:endParaRPr/>
          </a:p>
        </p:txBody>
      </p:sp>
      <p:sp>
        <p:nvSpPr>
          <p:cNvPr id="362" name="Google Shape;362;p18"/>
          <p:cNvSpPr txBox="1"/>
          <p:nvPr>
            <p:ph idx="1" type="body"/>
          </p:nvPr>
        </p:nvSpPr>
        <p:spPr>
          <a:xfrm>
            <a:off x="819150" y="1990725"/>
            <a:ext cx="3686100" cy="2448000"/>
          </a:xfrm>
          <a:prstGeom prst="rect">
            <a:avLst/>
          </a:prstGeom>
          <a:noFill/>
          <a:ln>
            <a:noFill/>
          </a:ln>
        </p:spPr>
        <p:txBody>
          <a:bodyPr anchorCtr="0" anchor="t" bIns="0" lIns="0" spcFirstLastPara="1" rIns="0" wrap="square" tIns="0">
            <a:noAutofit/>
          </a:bodyPr>
          <a:lstStyle/>
          <a:p>
            <a:pPr indent="0" lvl="0" marL="457200" rtl="0" algn="l">
              <a:lnSpc>
                <a:spcPct val="115000"/>
              </a:lnSpc>
              <a:spcBef>
                <a:spcPts val="600"/>
              </a:spcBef>
              <a:spcAft>
                <a:spcPts val="0"/>
              </a:spcAft>
              <a:buNone/>
            </a:pPr>
            <a:r>
              <a:t/>
            </a:r>
            <a:endParaRPr/>
          </a:p>
          <a:p>
            <a:pPr indent="-342900" lvl="0" marL="457200" rtl="0" algn="l">
              <a:lnSpc>
                <a:spcPct val="115000"/>
              </a:lnSpc>
              <a:spcBef>
                <a:spcPts val="0"/>
              </a:spcBef>
              <a:spcAft>
                <a:spcPts val="0"/>
              </a:spcAft>
              <a:buSzPts val="1800"/>
              <a:buAutoNum type="arabicPeriod"/>
            </a:pPr>
            <a:r>
              <a:rPr lang="en"/>
              <a:t>UCF101 - Action Recognition Data Set - </a:t>
            </a:r>
            <a:r>
              <a:rPr lang="en" u="sng">
                <a:solidFill>
                  <a:schemeClr val="hlink"/>
                </a:solidFill>
                <a:hlinkClick r:id="rId3"/>
              </a:rPr>
              <a:t>https://www.crcv.ucf.edu/data/UCF101.php</a:t>
            </a:r>
            <a:endParaRPr/>
          </a:p>
          <a:p>
            <a:pPr indent="0" lvl="0" marL="457200" rtl="0" algn="l">
              <a:lnSpc>
                <a:spcPct val="115000"/>
              </a:lnSpc>
              <a:spcBef>
                <a:spcPts val="600"/>
              </a:spcBef>
              <a:spcAft>
                <a:spcPts val="0"/>
              </a:spcAft>
              <a:buSzPts val="1800"/>
              <a:buNone/>
            </a:pPr>
            <a:r>
              <a:t/>
            </a:r>
            <a:endParaRPr/>
          </a:p>
          <a:p>
            <a:pPr indent="0" lvl="0" marL="0" rtl="0" algn="l">
              <a:lnSpc>
                <a:spcPct val="115000"/>
              </a:lnSpc>
              <a:spcBef>
                <a:spcPts val="600"/>
              </a:spcBef>
              <a:spcAft>
                <a:spcPts val="0"/>
              </a:spcAft>
              <a:buSzPts val="1800"/>
              <a:buNone/>
            </a:pPr>
            <a:r>
              <a:t/>
            </a:r>
            <a:endParaRPr/>
          </a:p>
        </p:txBody>
      </p:sp>
      <p:sp>
        <p:nvSpPr>
          <p:cNvPr id="363" name="Google Shape;363;p18"/>
          <p:cNvSpPr txBox="1"/>
          <p:nvPr>
            <p:ph idx="2" type="body"/>
          </p:nvPr>
        </p:nvSpPr>
        <p:spPr>
          <a:xfrm>
            <a:off x="4638675" y="1990725"/>
            <a:ext cx="3686100" cy="2448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1800"/>
              <a:buNone/>
            </a:pPr>
            <a:r>
              <a:t/>
            </a:r>
            <a:endParaRPr/>
          </a:p>
          <a:p>
            <a:pPr indent="0" lvl="0" marL="0" rtl="0" algn="l">
              <a:lnSpc>
                <a:spcPct val="115000"/>
              </a:lnSpc>
              <a:spcBef>
                <a:spcPts val="600"/>
              </a:spcBef>
              <a:spcAft>
                <a:spcPts val="0"/>
              </a:spcAft>
              <a:buSzPts val="1800"/>
              <a:buNone/>
            </a:pPr>
            <a:r>
              <a:t/>
            </a:r>
            <a:endParaRPr/>
          </a:p>
        </p:txBody>
      </p:sp>
      <p:sp>
        <p:nvSpPr>
          <p:cNvPr id="364" name="Google Shape;364;p18"/>
          <p:cNvSpPr txBox="1"/>
          <p:nvPr>
            <p:ph idx="12" type="sldNum"/>
          </p:nvPr>
        </p:nvSpPr>
        <p:spPr>
          <a:xfrm>
            <a:off x="8390734" y="4543668"/>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pic>
        <p:nvPicPr>
          <p:cNvPr id="365" name="Google Shape;365;p18"/>
          <p:cNvPicPr preferRelativeResize="0"/>
          <p:nvPr/>
        </p:nvPicPr>
        <p:blipFill>
          <a:blip r:embed="rId4">
            <a:alphaModFix/>
          </a:blip>
          <a:stretch>
            <a:fillRect/>
          </a:stretch>
        </p:blipFill>
        <p:spPr>
          <a:xfrm>
            <a:off x="4536402" y="2212600"/>
            <a:ext cx="3823168" cy="244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9"/>
          <p:cNvSpPr txBox="1"/>
          <p:nvPr>
            <p:ph type="title"/>
          </p:nvPr>
        </p:nvSpPr>
        <p:spPr>
          <a:xfrm>
            <a:off x="819150" y="845600"/>
            <a:ext cx="7505700" cy="9546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3000"/>
              <a:buNone/>
            </a:pPr>
            <a:r>
              <a:rPr lang="en"/>
              <a:t>Methods Used for Classification</a:t>
            </a:r>
            <a:endParaRPr/>
          </a:p>
        </p:txBody>
      </p:sp>
      <p:sp>
        <p:nvSpPr>
          <p:cNvPr id="371" name="Google Shape;371;p19"/>
          <p:cNvSpPr txBox="1"/>
          <p:nvPr>
            <p:ph idx="2" type="body"/>
          </p:nvPr>
        </p:nvSpPr>
        <p:spPr>
          <a:xfrm>
            <a:off x="1118575" y="1907900"/>
            <a:ext cx="3686100" cy="2448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SzPts val="1800"/>
              <a:buNone/>
            </a:pPr>
            <a:r>
              <a:t/>
            </a:r>
            <a:endParaRPr sz="1000"/>
          </a:p>
          <a:p>
            <a:pPr indent="0" lvl="0" marL="0" rtl="0" algn="l">
              <a:lnSpc>
                <a:spcPct val="115000"/>
              </a:lnSpc>
              <a:spcBef>
                <a:spcPts val="600"/>
              </a:spcBef>
              <a:spcAft>
                <a:spcPts val="0"/>
              </a:spcAft>
              <a:buSzPts val="1800"/>
              <a:buNone/>
            </a:pPr>
            <a:r>
              <a:rPr lang="en" sz="1000"/>
              <a:t>Classification using CNN </a:t>
            </a:r>
            <a:endParaRPr sz="1000" u="sng"/>
          </a:p>
          <a:p>
            <a:pPr indent="0" lvl="0" marL="0" rtl="0" algn="l">
              <a:lnSpc>
                <a:spcPct val="115000"/>
              </a:lnSpc>
              <a:spcBef>
                <a:spcPts val="600"/>
              </a:spcBef>
              <a:spcAft>
                <a:spcPts val="0"/>
              </a:spcAft>
              <a:buSzPts val="1800"/>
              <a:buNone/>
            </a:pPr>
            <a:r>
              <a:rPr lang="en" sz="1000"/>
              <a:t>Classification using CNN-RNN </a:t>
            </a:r>
            <a:endParaRPr sz="1000" u="sng"/>
          </a:p>
          <a:p>
            <a:pPr indent="0" lvl="0" marL="0" rtl="0" algn="l">
              <a:lnSpc>
                <a:spcPct val="115000"/>
              </a:lnSpc>
              <a:spcBef>
                <a:spcPts val="600"/>
              </a:spcBef>
              <a:spcAft>
                <a:spcPts val="0"/>
              </a:spcAft>
              <a:buSzPts val="1800"/>
              <a:buNone/>
            </a:pPr>
            <a:r>
              <a:rPr lang="en" sz="1000"/>
              <a:t>Classification using Transformers</a:t>
            </a:r>
            <a:endParaRPr sz="1000" u="sng"/>
          </a:p>
        </p:txBody>
      </p:sp>
      <p:sp>
        <p:nvSpPr>
          <p:cNvPr id="372" name="Google Shape;372;p19"/>
          <p:cNvSpPr txBox="1"/>
          <p:nvPr>
            <p:ph idx="12" type="sldNum"/>
          </p:nvPr>
        </p:nvSpPr>
        <p:spPr>
          <a:xfrm>
            <a:off x="8390734" y="4543668"/>
            <a:ext cx="548700" cy="393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2"/>
                </a:solidFill>
                <a:latin typeface="Nunito"/>
                <a:ea typeface="Nunito"/>
                <a:cs typeface="Nunito"/>
                <a:sym typeface="Nunito"/>
              </a:rPr>
              <a:t>‹#›</a:t>
            </a:fld>
            <a:endParaRPr>
              <a:solidFill>
                <a:schemeClr val="dk2"/>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78" name="Google Shape;378;p20"/>
          <p:cNvSpPr txBox="1"/>
          <p:nvPr/>
        </p:nvSpPr>
        <p:spPr>
          <a:xfrm>
            <a:off x="513850" y="166400"/>
            <a:ext cx="7879200" cy="45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800"/>
              </a:spcAft>
              <a:buNone/>
            </a:pPr>
            <a:r>
              <a:rPr b="1" lang="en" sz="1750">
                <a:solidFill>
                  <a:srgbClr val="212121"/>
                </a:solidFill>
                <a:highlight>
                  <a:srgbClr val="FFFFFF"/>
                </a:highlight>
                <a:latin typeface="Roboto"/>
                <a:ea typeface="Roboto"/>
                <a:cs typeface="Roboto"/>
                <a:sym typeface="Roboto"/>
              </a:rPr>
              <a:t>Visualize the Data with its Labels:</a:t>
            </a:r>
            <a:endParaRPr sz="1200">
              <a:solidFill>
                <a:srgbClr val="212121"/>
              </a:solidFill>
              <a:highlight>
                <a:srgbClr val="FFFFFF"/>
              </a:highlight>
              <a:latin typeface="Roboto"/>
              <a:ea typeface="Roboto"/>
              <a:cs typeface="Roboto"/>
              <a:sym typeface="Roboto"/>
            </a:endParaRPr>
          </a:p>
        </p:txBody>
      </p:sp>
      <p:pic>
        <p:nvPicPr>
          <p:cNvPr id="379" name="Google Shape;379;p20"/>
          <p:cNvPicPr preferRelativeResize="0"/>
          <p:nvPr/>
        </p:nvPicPr>
        <p:blipFill>
          <a:blip r:embed="rId3">
            <a:alphaModFix/>
          </a:blip>
          <a:stretch>
            <a:fillRect/>
          </a:stretch>
        </p:blipFill>
        <p:spPr>
          <a:xfrm>
            <a:off x="955350" y="845600"/>
            <a:ext cx="6830299" cy="39583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1"/>
          <p:cNvSpPr txBox="1"/>
          <p:nvPr>
            <p:ph idx="1" type="body"/>
          </p:nvPr>
        </p:nvSpPr>
        <p:spPr>
          <a:xfrm>
            <a:off x="819150" y="895950"/>
            <a:ext cx="7231200" cy="3542700"/>
          </a:xfrm>
          <a:prstGeom prst="rect">
            <a:avLst/>
          </a:prstGeom>
        </p:spPr>
        <p:txBody>
          <a:bodyPr anchorCtr="0" anchor="t" bIns="91425" lIns="91425" spcFirstLastPara="1" rIns="91425" wrap="square" tIns="91425">
            <a:normAutofit/>
          </a:bodyPr>
          <a:lstStyle/>
          <a:p>
            <a:pPr indent="0" lvl="0" marL="0" rtl="0" algn="l">
              <a:spcBef>
                <a:spcPts val="800"/>
              </a:spcBef>
              <a:spcAft>
                <a:spcPts val="0"/>
              </a:spcAft>
              <a:buNone/>
            </a:pPr>
            <a:r>
              <a:rPr b="1" lang="en" sz="1750">
                <a:solidFill>
                  <a:srgbClr val="1155CC"/>
                </a:solidFill>
                <a:highlight>
                  <a:srgbClr val="FFFFFF"/>
                </a:highlight>
                <a:latin typeface="Roboto"/>
                <a:ea typeface="Roboto"/>
                <a:cs typeface="Roboto"/>
                <a:sym typeface="Roboto"/>
              </a:rPr>
              <a:t>Read &amp; Preprocess the Dataset</a:t>
            </a:r>
            <a:endParaRPr b="1" sz="1750">
              <a:solidFill>
                <a:srgbClr val="1155CC"/>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sz="1200">
              <a:solidFill>
                <a:srgbClr val="212121"/>
              </a:solidFill>
              <a:highlight>
                <a:srgbClr val="FFFFFF"/>
              </a:highlight>
              <a:latin typeface="Roboto"/>
              <a:ea typeface="Roboto"/>
              <a:cs typeface="Roboto"/>
              <a:sym typeface="Roboto"/>
            </a:endParaRPr>
          </a:p>
          <a:p>
            <a:pPr indent="-304800" lvl="0" marL="457200" rtl="0" algn="l">
              <a:spcBef>
                <a:spcPts val="600"/>
              </a:spcBef>
              <a:spcAft>
                <a:spcPts val="0"/>
              </a:spcAft>
              <a:buClr>
                <a:srgbClr val="212121"/>
              </a:buClr>
              <a:buSzPts val="1200"/>
              <a:buFont typeface="Roboto"/>
              <a:buChar char="●"/>
            </a:pPr>
            <a:r>
              <a:rPr b="1" lang="en" sz="1100">
                <a:solidFill>
                  <a:srgbClr val="212121"/>
                </a:solidFill>
                <a:highlight>
                  <a:srgbClr val="FFFFFF"/>
                </a:highlight>
                <a:latin typeface="Roboto Mono"/>
                <a:ea typeface="Roboto Mono"/>
                <a:cs typeface="Roboto Mono"/>
                <a:sym typeface="Roboto Mono"/>
              </a:rPr>
              <a:t>image_height</a:t>
            </a:r>
            <a:r>
              <a:rPr lang="en" sz="1200">
                <a:solidFill>
                  <a:srgbClr val="212121"/>
                </a:solidFill>
                <a:highlight>
                  <a:srgbClr val="FFFFFF"/>
                </a:highlight>
                <a:latin typeface="Roboto"/>
                <a:ea typeface="Roboto"/>
                <a:cs typeface="Roboto"/>
                <a:sym typeface="Roboto"/>
              </a:rPr>
              <a:t> and </a:t>
            </a:r>
            <a:r>
              <a:rPr b="1" lang="en" sz="1100">
                <a:solidFill>
                  <a:srgbClr val="212121"/>
                </a:solidFill>
                <a:highlight>
                  <a:srgbClr val="FFFFFF"/>
                </a:highlight>
                <a:latin typeface="Roboto Mono"/>
                <a:ea typeface="Roboto Mono"/>
                <a:cs typeface="Roboto Mono"/>
                <a:sym typeface="Roboto Mono"/>
              </a:rPr>
              <a:t>image_weight</a:t>
            </a:r>
            <a:endParaRPr sz="1200">
              <a:solidFill>
                <a:srgbClr val="212121"/>
              </a:solidFill>
              <a:highlight>
                <a:srgbClr val="FFFFFF"/>
              </a:highlight>
              <a:latin typeface="Roboto"/>
              <a:ea typeface="Roboto"/>
              <a:cs typeface="Roboto"/>
              <a:sym typeface="Roboto"/>
            </a:endParaRPr>
          </a:p>
          <a:p>
            <a:pPr indent="-304800" lvl="0" marL="457200" rtl="0" algn="l">
              <a:spcBef>
                <a:spcPts val="0"/>
              </a:spcBef>
              <a:spcAft>
                <a:spcPts val="0"/>
              </a:spcAft>
              <a:buClr>
                <a:srgbClr val="212121"/>
              </a:buClr>
              <a:buSzPts val="1200"/>
              <a:buFont typeface="Roboto"/>
              <a:buChar char="●"/>
            </a:pPr>
            <a:r>
              <a:rPr b="1" lang="en" sz="1100">
                <a:solidFill>
                  <a:srgbClr val="212121"/>
                </a:solidFill>
                <a:highlight>
                  <a:srgbClr val="FFFFFF"/>
                </a:highlight>
                <a:latin typeface="Roboto Mono"/>
                <a:ea typeface="Roboto Mono"/>
                <a:cs typeface="Roboto Mono"/>
                <a:sym typeface="Roboto Mono"/>
              </a:rPr>
              <a:t>max_images_per_class</a:t>
            </a:r>
            <a:r>
              <a:rPr lang="en" sz="1200">
                <a:solidFill>
                  <a:srgbClr val="212121"/>
                </a:solidFill>
                <a:highlight>
                  <a:srgbClr val="FFFFFF"/>
                </a:highlight>
                <a:latin typeface="Roboto"/>
                <a:ea typeface="Roboto"/>
                <a:cs typeface="Roboto"/>
                <a:sym typeface="Roboto"/>
              </a:rPr>
              <a:t>: </a:t>
            </a:r>
            <a:endParaRPr sz="1200">
              <a:solidFill>
                <a:srgbClr val="212121"/>
              </a:solidFill>
              <a:highlight>
                <a:srgbClr val="FFFFFF"/>
              </a:highlight>
              <a:latin typeface="Roboto"/>
              <a:ea typeface="Roboto"/>
              <a:cs typeface="Roboto"/>
              <a:sym typeface="Roboto"/>
            </a:endParaRPr>
          </a:p>
          <a:p>
            <a:pPr indent="-304800" lvl="0" marL="457200" rtl="0" algn="l">
              <a:spcBef>
                <a:spcPts val="0"/>
              </a:spcBef>
              <a:spcAft>
                <a:spcPts val="0"/>
              </a:spcAft>
              <a:buClr>
                <a:srgbClr val="212121"/>
              </a:buClr>
              <a:buSzPts val="1200"/>
              <a:buFont typeface="Roboto"/>
              <a:buChar char="●"/>
            </a:pPr>
            <a:r>
              <a:rPr b="1" lang="en" sz="1100">
                <a:solidFill>
                  <a:srgbClr val="212121"/>
                </a:solidFill>
                <a:highlight>
                  <a:srgbClr val="FFFFFF"/>
                </a:highlight>
                <a:latin typeface="Roboto Mono"/>
                <a:ea typeface="Roboto Mono"/>
                <a:cs typeface="Roboto Mono"/>
                <a:sym typeface="Roboto Mono"/>
              </a:rPr>
              <a:t>dataset_directory</a:t>
            </a:r>
            <a:r>
              <a:rPr lang="en" sz="1200">
                <a:solidFill>
                  <a:srgbClr val="212121"/>
                </a:solidFill>
                <a:highlight>
                  <a:srgbClr val="FFFFFF"/>
                </a:highlight>
                <a:latin typeface="Roboto"/>
                <a:ea typeface="Roboto"/>
                <a:cs typeface="Roboto"/>
                <a:sym typeface="Roboto"/>
              </a:rPr>
              <a:t>: </a:t>
            </a:r>
            <a:endParaRPr sz="1200">
              <a:solidFill>
                <a:srgbClr val="212121"/>
              </a:solidFill>
              <a:highlight>
                <a:srgbClr val="FFFFFF"/>
              </a:highlight>
              <a:latin typeface="Roboto"/>
              <a:ea typeface="Roboto"/>
              <a:cs typeface="Roboto"/>
              <a:sym typeface="Roboto"/>
            </a:endParaRPr>
          </a:p>
          <a:p>
            <a:pPr indent="0" lvl="0" marL="0" rtl="0" algn="l">
              <a:spcBef>
                <a:spcPts val="60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60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900"/>
              </a:spcBef>
              <a:spcAft>
                <a:spcPts val="900"/>
              </a:spcAft>
              <a:buNone/>
            </a:pPr>
            <a:r>
              <a:rPr b="1" lang="en" sz="1750">
                <a:solidFill>
                  <a:srgbClr val="1155CC"/>
                </a:solidFill>
                <a:highlight>
                  <a:srgbClr val="FFFFFF"/>
                </a:highlight>
                <a:latin typeface="Roboto"/>
                <a:ea typeface="Roboto"/>
                <a:cs typeface="Roboto"/>
                <a:sym typeface="Roboto"/>
              </a:rPr>
              <a:t>Split the Data into Train and Test Set</a:t>
            </a:r>
            <a:endParaRPr/>
          </a:p>
        </p:txBody>
      </p:sp>
      <p:pic>
        <p:nvPicPr>
          <p:cNvPr id="385" name="Google Shape;385;p21"/>
          <p:cNvPicPr preferRelativeResize="0"/>
          <p:nvPr/>
        </p:nvPicPr>
        <p:blipFill rotWithShape="1">
          <a:blip r:embed="rId3">
            <a:alphaModFix/>
          </a:blip>
          <a:srcRect b="0" l="0" r="0" t="-14705"/>
          <a:stretch/>
        </p:blipFill>
        <p:spPr>
          <a:xfrm>
            <a:off x="819150" y="3604450"/>
            <a:ext cx="6838177" cy="558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91" name="Google Shape;391;p22"/>
          <p:cNvPicPr preferRelativeResize="0"/>
          <p:nvPr/>
        </p:nvPicPr>
        <p:blipFill>
          <a:blip r:embed="rId3">
            <a:alphaModFix/>
          </a:blip>
          <a:stretch>
            <a:fillRect/>
          </a:stretch>
        </p:blipFill>
        <p:spPr>
          <a:xfrm>
            <a:off x="461150" y="662550"/>
            <a:ext cx="7918650" cy="4105400"/>
          </a:xfrm>
          <a:prstGeom prst="rect">
            <a:avLst/>
          </a:prstGeom>
          <a:noFill/>
          <a:ln>
            <a:noFill/>
          </a:ln>
        </p:spPr>
      </p:pic>
      <p:sp>
        <p:nvSpPr>
          <p:cNvPr id="392" name="Google Shape;392;p22"/>
          <p:cNvSpPr txBox="1"/>
          <p:nvPr/>
        </p:nvSpPr>
        <p:spPr>
          <a:xfrm>
            <a:off x="724675" y="224000"/>
            <a:ext cx="41241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2"/>
                </a:solidFill>
                <a:latin typeface="Calibri"/>
                <a:ea typeface="Calibri"/>
                <a:cs typeface="Calibri"/>
                <a:sym typeface="Calibri"/>
              </a:rPr>
              <a:t>Construct the Model</a:t>
            </a:r>
            <a:endParaRPr b="1" sz="2100">
              <a:solidFill>
                <a:schemeClr val="dk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98" name="Google Shape;398;p23"/>
          <p:cNvPicPr preferRelativeResize="0"/>
          <p:nvPr/>
        </p:nvPicPr>
        <p:blipFill>
          <a:blip r:embed="rId3">
            <a:alphaModFix/>
          </a:blip>
          <a:stretch>
            <a:fillRect/>
          </a:stretch>
        </p:blipFill>
        <p:spPr>
          <a:xfrm>
            <a:off x="1469100" y="2225275"/>
            <a:ext cx="6205799" cy="2753049"/>
          </a:xfrm>
          <a:prstGeom prst="rect">
            <a:avLst/>
          </a:prstGeom>
          <a:noFill/>
          <a:ln>
            <a:noFill/>
          </a:ln>
        </p:spPr>
      </p:pic>
      <p:pic>
        <p:nvPicPr>
          <p:cNvPr id="399" name="Google Shape;399;p23"/>
          <p:cNvPicPr preferRelativeResize="0"/>
          <p:nvPr/>
        </p:nvPicPr>
        <p:blipFill>
          <a:blip r:embed="rId4">
            <a:alphaModFix/>
          </a:blip>
          <a:stretch>
            <a:fillRect/>
          </a:stretch>
        </p:blipFill>
        <p:spPr>
          <a:xfrm>
            <a:off x="310375" y="197650"/>
            <a:ext cx="8432502" cy="1928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24"/>
          <p:cNvPicPr preferRelativeResize="0"/>
          <p:nvPr/>
        </p:nvPicPr>
        <p:blipFill>
          <a:blip r:embed="rId3">
            <a:alphaModFix/>
          </a:blip>
          <a:stretch>
            <a:fillRect/>
          </a:stretch>
        </p:blipFill>
        <p:spPr>
          <a:xfrm>
            <a:off x="819150" y="1638300"/>
            <a:ext cx="7273027" cy="1211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